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7"/>
  </p:notesMasterIdLst>
  <p:sldIdLst>
    <p:sldId id="281" r:id="rId5"/>
    <p:sldId id="257" r:id="rId6"/>
    <p:sldId id="283" r:id="rId7"/>
    <p:sldId id="282" r:id="rId8"/>
    <p:sldId id="284" r:id="rId9"/>
    <p:sldId id="285" r:id="rId10"/>
    <p:sldId id="286" r:id="rId11"/>
    <p:sldId id="287" r:id="rId12"/>
    <p:sldId id="289" r:id="rId13"/>
    <p:sldId id="288" r:id="rId14"/>
    <p:sldId id="291" r:id="rId15"/>
    <p:sldId id="290" r:id="rId16"/>
    <p:sldId id="295" r:id="rId17"/>
    <p:sldId id="292" r:id="rId18"/>
    <p:sldId id="293" r:id="rId19"/>
    <p:sldId id="294" r:id="rId20"/>
    <p:sldId id="296" r:id="rId21"/>
    <p:sldId id="297" r:id="rId22"/>
    <p:sldId id="298" r:id="rId23"/>
    <p:sldId id="300" r:id="rId24"/>
    <p:sldId id="299" r:id="rId25"/>
    <p:sldId id="301" r:id="rId26"/>
    <p:sldId id="302" r:id="rId27"/>
    <p:sldId id="303" r:id="rId28"/>
    <p:sldId id="304" r:id="rId29"/>
    <p:sldId id="305" r:id="rId30"/>
    <p:sldId id="306" r:id="rId31"/>
    <p:sldId id="307" r:id="rId32"/>
    <p:sldId id="308" r:id="rId33"/>
    <p:sldId id="309" r:id="rId34"/>
    <p:sldId id="310" r:id="rId35"/>
    <p:sldId id="31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76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Balakrishnan" userId="4926f32aad405886" providerId="LiveId" clId="{98D095CD-FEFC-4037-A860-22F57A1AA2A5}"/>
    <pc:docChg chg="undo custSel addSld delSld modSld sldOrd">
      <pc:chgData name="Vignesh Balakrishnan" userId="4926f32aad405886" providerId="LiveId" clId="{98D095CD-FEFC-4037-A860-22F57A1AA2A5}" dt="2024-04-08T07:19:17.827" v="5066" actId="1076"/>
      <pc:docMkLst>
        <pc:docMk/>
      </pc:docMkLst>
      <pc:sldChg chg="modSp mod">
        <pc:chgData name="Vignesh Balakrishnan" userId="4926f32aad405886" providerId="LiveId" clId="{98D095CD-FEFC-4037-A860-22F57A1AA2A5}" dt="2024-04-07T18:30:18.088" v="4980" actId="122"/>
        <pc:sldMkLst>
          <pc:docMk/>
          <pc:sldMk cId="2209810013" sldId="257"/>
        </pc:sldMkLst>
        <pc:spChg chg="mod">
          <ac:chgData name="Vignesh Balakrishnan" userId="4926f32aad405886" providerId="LiveId" clId="{98D095CD-FEFC-4037-A860-22F57A1AA2A5}" dt="2024-04-07T18:30:18.088" v="4980" actId="122"/>
          <ac:spMkLst>
            <pc:docMk/>
            <pc:sldMk cId="2209810013" sldId="257"/>
            <ac:spMk id="6" creationId="{ABE46103-3588-5306-0433-0D66C687C78C}"/>
          </ac:spMkLst>
        </pc:spChg>
      </pc:sldChg>
      <pc:sldChg chg="modSp mod">
        <pc:chgData name="Vignesh Balakrishnan" userId="4926f32aad405886" providerId="LiveId" clId="{98D095CD-FEFC-4037-A860-22F57A1AA2A5}" dt="2024-04-07T13:15:40.777" v="0" actId="255"/>
        <pc:sldMkLst>
          <pc:docMk/>
          <pc:sldMk cId="592470426" sldId="284"/>
        </pc:sldMkLst>
        <pc:spChg chg="mod">
          <ac:chgData name="Vignesh Balakrishnan" userId="4926f32aad405886" providerId="LiveId" clId="{98D095CD-FEFC-4037-A860-22F57A1AA2A5}" dt="2024-04-07T13:15:40.777" v="0" actId="255"/>
          <ac:spMkLst>
            <pc:docMk/>
            <pc:sldMk cId="592470426" sldId="284"/>
            <ac:spMk id="3" creationId="{2833175F-A342-FBE7-1743-E45316FC5567}"/>
          </ac:spMkLst>
        </pc:spChg>
      </pc:sldChg>
      <pc:sldChg chg="addSp delSp modSp new mod">
        <pc:chgData name="Vignesh Balakrishnan" userId="4926f32aad405886" providerId="LiveId" clId="{98D095CD-FEFC-4037-A860-22F57A1AA2A5}" dt="2024-04-07T13:40:35.838" v="500" actId="20577"/>
        <pc:sldMkLst>
          <pc:docMk/>
          <pc:sldMk cId="710821807" sldId="285"/>
        </pc:sldMkLst>
        <pc:spChg chg="mod">
          <ac:chgData name="Vignesh Balakrishnan" userId="4926f32aad405886" providerId="LiveId" clId="{98D095CD-FEFC-4037-A860-22F57A1AA2A5}" dt="2024-04-07T13:16:34.956" v="6" actId="14100"/>
          <ac:spMkLst>
            <pc:docMk/>
            <pc:sldMk cId="710821807" sldId="285"/>
            <ac:spMk id="2" creationId="{CB54AE5B-D378-018C-7D70-7E43DC3A37F5}"/>
          </ac:spMkLst>
        </pc:spChg>
        <pc:spChg chg="del">
          <ac:chgData name="Vignesh Balakrishnan" userId="4926f32aad405886" providerId="LiveId" clId="{98D095CD-FEFC-4037-A860-22F57A1AA2A5}" dt="2024-04-07T13:19:09.465" v="16" actId="478"/>
          <ac:spMkLst>
            <pc:docMk/>
            <pc:sldMk cId="710821807" sldId="285"/>
            <ac:spMk id="3" creationId="{12081AEF-0D28-1D76-B281-D95725C2654F}"/>
          </ac:spMkLst>
        </pc:spChg>
        <pc:spChg chg="del mod">
          <ac:chgData name="Vignesh Balakrishnan" userId="4926f32aad405886" providerId="LiveId" clId="{98D095CD-FEFC-4037-A860-22F57A1AA2A5}" dt="2024-04-07T13:18:34.476" v="9" actId="478"/>
          <ac:spMkLst>
            <pc:docMk/>
            <pc:sldMk cId="710821807" sldId="285"/>
            <ac:spMk id="4" creationId="{F21B04D9-D062-9593-6EA2-A5D642784146}"/>
          </ac:spMkLst>
        </pc:spChg>
        <pc:spChg chg="add mod">
          <ac:chgData name="Vignesh Balakrishnan" userId="4926f32aad405886" providerId="LiveId" clId="{98D095CD-FEFC-4037-A860-22F57A1AA2A5}" dt="2024-04-07T13:40:35.838" v="500" actId="20577"/>
          <ac:spMkLst>
            <pc:docMk/>
            <pc:sldMk cId="710821807" sldId="285"/>
            <ac:spMk id="6" creationId="{99DCA6A7-317F-0F16-A81C-70667BA22B76}"/>
          </ac:spMkLst>
        </pc:spChg>
        <pc:spChg chg="add">
          <ac:chgData name="Vignesh Balakrishnan" userId="4926f32aad405886" providerId="LiveId" clId="{98D095CD-FEFC-4037-A860-22F57A1AA2A5}" dt="2024-04-07T13:31:35.082" v="316"/>
          <ac:spMkLst>
            <pc:docMk/>
            <pc:sldMk cId="710821807" sldId="285"/>
            <ac:spMk id="7" creationId="{71906158-89FF-E3DB-4F66-42FD4049722A}"/>
          </ac:spMkLst>
        </pc:spChg>
        <pc:spChg chg="add">
          <ac:chgData name="Vignesh Balakrishnan" userId="4926f32aad405886" providerId="LiveId" clId="{98D095CD-FEFC-4037-A860-22F57A1AA2A5}" dt="2024-04-07T13:35:04.483" v="343"/>
          <ac:spMkLst>
            <pc:docMk/>
            <pc:sldMk cId="710821807" sldId="285"/>
            <ac:spMk id="8" creationId="{C0969EE2-3BF4-1235-6E79-EB0B767714F4}"/>
          </ac:spMkLst>
        </pc:spChg>
        <pc:spChg chg="add">
          <ac:chgData name="Vignesh Balakrishnan" userId="4926f32aad405886" providerId="LiveId" clId="{98D095CD-FEFC-4037-A860-22F57A1AA2A5}" dt="2024-04-07T13:35:11.669" v="344"/>
          <ac:spMkLst>
            <pc:docMk/>
            <pc:sldMk cId="710821807" sldId="285"/>
            <ac:spMk id="9" creationId="{AFF7A894-56CB-6F82-E693-B5759CD0B06C}"/>
          </ac:spMkLst>
        </pc:spChg>
        <pc:picChg chg="add del mod">
          <ac:chgData name="Vignesh Balakrishnan" userId="4926f32aad405886" providerId="LiveId" clId="{98D095CD-FEFC-4037-A860-22F57A1AA2A5}" dt="2024-04-07T13:18:34.476" v="9" actId="478"/>
          <ac:picMkLst>
            <pc:docMk/>
            <pc:sldMk cId="710821807" sldId="285"/>
            <ac:picMk id="2050" creationId="{BEF145FB-18E3-2232-3E18-8A9BC444D786}"/>
          </ac:picMkLst>
        </pc:picChg>
        <pc:picChg chg="add mod">
          <ac:chgData name="Vignesh Balakrishnan" userId="4926f32aad405886" providerId="LiveId" clId="{98D095CD-FEFC-4037-A860-22F57A1AA2A5}" dt="2024-04-07T13:18:48.448" v="14" actId="1076"/>
          <ac:picMkLst>
            <pc:docMk/>
            <pc:sldMk cId="710821807" sldId="285"/>
            <ac:picMk id="2052" creationId="{C0FB628D-5597-932C-1DDB-68EAAC1C41E5}"/>
          </ac:picMkLst>
        </pc:picChg>
      </pc:sldChg>
      <pc:sldChg chg="addSp delSp modSp new mod">
        <pc:chgData name="Vignesh Balakrishnan" userId="4926f32aad405886" providerId="LiveId" clId="{98D095CD-FEFC-4037-A860-22F57A1AA2A5}" dt="2024-04-07T13:46:15.150" v="530" actId="478"/>
        <pc:sldMkLst>
          <pc:docMk/>
          <pc:sldMk cId="1686149283" sldId="286"/>
        </pc:sldMkLst>
        <pc:spChg chg="del">
          <ac:chgData name="Vignesh Balakrishnan" userId="4926f32aad405886" providerId="LiveId" clId="{98D095CD-FEFC-4037-A860-22F57A1AA2A5}" dt="2024-04-07T13:46:15.150" v="530" actId="478"/>
          <ac:spMkLst>
            <pc:docMk/>
            <pc:sldMk cId="1686149283" sldId="286"/>
            <ac:spMk id="2" creationId="{EFD7AC1D-7A85-40D5-F1C9-35EBA8CDB401}"/>
          </ac:spMkLst>
        </pc:spChg>
        <pc:spChg chg="del mod">
          <ac:chgData name="Vignesh Balakrishnan" userId="4926f32aad405886" providerId="LiveId" clId="{98D095CD-FEFC-4037-A860-22F57A1AA2A5}" dt="2024-04-07T13:41:27.037" v="504" actId="478"/>
          <ac:spMkLst>
            <pc:docMk/>
            <pc:sldMk cId="1686149283" sldId="286"/>
            <ac:spMk id="3" creationId="{AC19AB56-6413-9580-D0AA-BB4E1BDF02DB}"/>
          </ac:spMkLst>
        </pc:spChg>
        <pc:spChg chg="add mod">
          <ac:chgData name="Vignesh Balakrishnan" userId="4926f32aad405886" providerId="LiveId" clId="{98D095CD-FEFC-4037-A860-22F57A1AA2A5}" dt="2024-04-07T13:46:01.008" v="529" actId="108"/>
          <ac:spMkLst>
            <pc:docMk/>
            <pc:sldMk cId="1686149283" sldId="286"/>
            <ac:spMk id="5" creationId="{63DFE7F9-0A6F-5CB8-D3C6-46B3B01B5EA4}"/>
          </ac:spMkLst>
        </pc:spChg>
      </pc:sldChg>
      <pc:sldChg chg="addSp delSp modSp new mod">
        <pc:chgData name="Vignesh Balakrishnan" userId="4926f32aad405886" providerId="LiveId" clId="{98D095CD-FEFC-4037-A860-22F57A1AA2A5}" dt="2024-04-07T14:26:52.685" v="847" actId="2710"/>
        <pc:sldMkLst>
          <pc:docMk/>
          <pc:sldMk cId="1363793557" sldId="287"/>
        </pc:sldMkLst>
        <pc:spChg chg="mod">
          <ac:chgData name="Vignesh Balakrishnan" userId="4926f32aad405886" providerId="LiveId" clId="{98D095CD-FEFC-4037-A860-22F57A1AA2A5}" dt="2024-04-07T13:47:58.541" v="539" actId="14100"/>
          <ac:spMkLst>
            <pc:docMk/>
            <pc:sldMk cId="1363793557" sldId="287"/>
            <ac:spMk id="2" creationId="{140FD42F-8301-F3EB-ADD5-29F3DD478BE5}"/>
          </ac:spMkLst>
        </pc:spChg>
        <pc:spChg chg="del">
          <ac:chgData name="Vignesh Balakrishnan" userId="4926f32aad405886" providerId="LiveId" clId="{98D095CD-FEFC-4037-A860-22F57A1AA2A5}" dt="2024-04-07T13:51:38.535" v="540" actId="931"/>
          <ac:spMkLst>
            <pc:docMk/>
            <pc:sldMk cId="1363793557" sldId="287"/>
            <ac:spMk id="3" creationId="{7C595D46-1EE0-D1AF-7FB8-7205B24BC264}"/>
          </ac:spMkLst>
        </pc:spChg>
        <pc:spChg chg="mod">
          <ac:chgData name="Vignesh Balakrishnan" userId="4926f32aad405886" providerId="LiveId" clId="{98D095CD-FEFC-4037-A860-22F57A1AA2A5}" dt="2024-04-07T14:26:52.685" v="847" actId="2710"/>
          <ac:spMkLst>
            <pc:docMk/>
            <pc:sldMk cId="1363793557" sldId="287"/>
            <ac:spMk id="4" creationId="{D4500BBA-2B42-AB5F-A281-2160CBEE00F8}"/>
          </ac:spMkLst>
        </pc:spChg>
        <pc:picChg chg="add mod">
          <ac:chgData name="Vignesh Balakrishnan" userId="4926f32aad405886" providerId="LiveId" clId="{98D095CD-FEFC-4037-A860-22F57A1AA2A5}" dt="2024-04-07T13:51:38.535" v="540" actId="931"/>
          <ac:picMkLst>
            <pc:docMk/>
            <pc:sldMk cId="1363793557" sldId="287"/>
            <ac:picMk id="6" creationId="{50EFE0D0-0DB9-DFA2-4082-BCD2168C14DC}"/>
          </ac:picMkLst>
        </pc:picChg>
        <pc:picChg chg="add del mod">
          <ac:chgData name="Vignesh Balakrishnan" userId="4926f32aad405886" providerId="LiveId" clId="{98D095CD-FEFC-4037-A860-22F57A1AA2A5}" dt="2024-04-07T13:52:12.784" v="542" actId="478"/>
          <ac:picMkLst>
            <pc:docMk/>
            <pc:sldMk cId="1363793557" sldId="287"/>
            <ac:picMk id="8" creationId="{0A6A5154-C415-A13A-069C-813A0403728C}"/>
          </ac:picMkLst>
        </pc:picChg>
        <pc:picChg chg="add del mod">
          <ac:chgData name="Vignesh Balakrishnan" userId="4926f32aad405886" providerId="LiveId" clId="{98D095CD-FEFC-4037-A860-22F57A1AA2A5}" dt="2024-04-07T13:52:37.259" v="544" actId="478"/>
          <ac:picMkLst>
            <pc:docMk/>
            <pc:sldMk cId="1363793557" sldId="287"/>
            <ac:picMk id="10" creationId="{A413B85B-7CC6-0545-2592-05160C4F0B1C}"/>
          </ac:picMkLst>
        </pc:picChg>
        <pc:picChg chg="add mod">
          <ac:chgData name="Vignesh Balakrishnan" userId="4926f32aad405886" providerId="LiveId" clId="{98D095CD-FEFC-4037-A860-22F57A1AA2A5}" dt="2024-04-07T13:53:58.457" v="545" actId="931"/>
          <ac:picMkLst>
            <pc:docMk/>
            <pc:sldMk cId="1363793557" sldId="287"/>
            <ac:picMk id="12" creationId="{F80DE525-BE65-2A06-EE0C-DBF264A707FB}"/>
          </ac:picMkLst>
        </pc:picChg>
        <pc:picChg chg="add del mod">
          <ac:chgData name="Vignesh Balakrishnan" userId="4926f32aad405886" providerId="LiveId" clId="{98D095CD-FEFC-4037-A860-22F57A1AA2A5}" dt="2024-04-07T13:54:14.541" v="547" actId="478"/>
          <ac:picMkLst>
            <pc:docMk/>
            <pc:sldMk cId="1363793557" sldId="287"/>
            <ac:picMk id="14" creationId="{9B9E5628-BC9D-226B-D042-FF20483D2027}"/>
          </ac:picMkLst>
        </pc:picChg>
        <pc:picChg chg="add mod modCrop">
          <ac:chgData name="Vignesh Balakrishnan" userId="4926f32aad405886" providerId="LiveId" clId="{98D095CD-FEFC-4037-A860-22F57A1AA2A5}" dt="2024-04-07T13:58:30.875" v="577" actId="1076"/>
          <ac:picMkLst>
            <pc:docMk/>
            <pc:sldMk cId="1363793557" sldId="287"/>
            <ac:picMk id="16" creationId="{CD177C94-B486-0DB0-27FD-08043864756E}"/>
          </ac:picMkLst>
        </pc:picChg>
      </pc:sldChg>
      <pc:sldChg chg="modSp new mod">
        <pc:chgData name="Vignesh Balakrishnan" userId="4926f32aad405886" providerId="LiveId" clId="{98D095CD-FEFC-4037-A860-22F57A1AA2A5}" dt="2024-04-07T14:56:36.013" v="1425" actId="20577"/>
        <pc:sldMkLst>
          <pc:docMk/>
          <pc:sldMk cId="3430599601" sldId="288"/>
        </pc:sldMkLst>
        <pc:spChg chg="mod">
          <ac:chgData name="Vignesh Balakrishnan" userId="4926f32aad405886" providerId="LiveId" clId="{98D095CD-FEFC-4037-A860-22F57A1AA2A5}" dt="2024-04-07T14:48:47.456" v="987" actId="14100"/>
          <ac:spMkLst>
            <pc:docMk/>
            <pc:sldMk cId="3430599601" sldId="288"/>
            <ac:spMk id="2" creationId="{2321A469-B2A2-1F87-BE62-EB66F0C7E400}"/>
          </ac:spMkLst>
        </pc:spChg>
        <pc:spChg chg="mod">
          <ac:chgData name="Vignesh Balakrishnan" userId="4926f32aad405886" providerId="LiveId" clId="{98D095CD-FEFC-4037-A860-22F57A1AA2A5}" dt="2024-04-07T14:56:36.013" v="1425" actId="20577"/>
          <ac:spMkLst>
            <pc:docMk/>
            <pc:sldMk cId="3430599601" sldId="288"/>
            <ac:spMk id="3" creationId="{4B966CE8-8C58-830F-010F-DF729FDE3225}"/>
          </ac:spMkLst>
        </pc:spChg>
      </pc:sldChg>
      <pc:sldChg chg="addSp modSp new mod">
        <pc:chgData name="Vignesh Balakrishnan" userId="4926f32aad405886" providerId="LiveId" clId="{98D095CD-FEFC-4037-A860-22F57A1AA2A5}" dt="2024-04-07T14:46:50.789" v="943" actId="1076"/>
        <pc:sldMkLst>
          <pc:docMk/>
          <pc:sldMk cId="1718505909" sldId="289"/>
        </pc:sldMkLst>
        <pc:spChg chg="mod">
          <ac:chgData name="Vignesh Balakrishnan" userId="4926f32aad405886" providerId="LiveId" clId="{98D095CD-FEFC-4037-A860-22F57A1AA2A5}" dt="2024-04-07T14:46:22.530" v="938" actId="2711"/>
          <ac:spMkLst>
            <pc:docMk/>
            <pc:sldMk cId="1718505909" sldId="289"/>
            <ac:spMk id="2" creationId="{F1152690-FEA6-FB95-998F-54A074B10A81}"/>
          </ac:spMkLst>
        </pc:spChg>
        <pc:spChg chg="mod">
          <ac:chgData name="Vignesh Balakrishnan" userId="4926f32aad405886" providerId="LiveId" clId="{98D095CD-FEFC-4037-A860-22F57A1AA2A5}" dt="2024-04-07T14:46:48.242" v="942" actId="14100"/>
          <ac:spMkLst>
            <pc:docMk/>
            <pc:sldMk cId="1718505909" sldId="289"/>
            <ac:spMk id="3" creationId="{34579566-BBBE-6E3E-FAA1-ECFA823855A7}"/>
          </ac:spMkLst>
        </pc:spChg>
        <pc:picChg chg="add mod">
          <ac:chgData name="Vignesh Balakrishnan" userId="4926f32aad405886" providerId="LiveId" clId="{98D095CD-FEFC-4037-A860-22F57A1AA2A5}" dt="2024-04-07T14:46:50.789" v="943" actId="1076"/>
          <ac:picMkLst>
            <pc:docMk/>
            <pc:sldMk cId="1718505909" sldId="289"/>
            <ac:picMk id="5" creationId="{80EE7539-5F3B-F1F2-E3CF-B531B88E3BAA}"/>
          </ac:picMkLst>
        </pc:picChg>
      </pc:sldChg>
      <pc:sldChg chg="modSp new mod">
        <pc:chgData name="Vignesh Balakrishnan" userId="4926f32aad405886" providerId="LiveId" clId="{98D095CD-FEFC-4037-A860-22F57A1AA2A5}" dt="2024-04-07T18:31:30.777" v="4983" actId="113"/>
        <pc:sldMkLst>
          <pc:docMk/>
          <pc:sldMk cId="1830734692" sldId="290"/>
        </pc:sldMkLst>
        <pc:spChg chg="mod">
          <ac:chgData name="Vignesh Balakrishnan" userId="4926f32aad405886" providerId="LiveId" clId="{98D095CD-FEFC-4037-A860-22F57A1AA2A5}" dt="2024-04-07T15:10:13.182" v="2489" actId="313"/>
          <ac:spMkLst>
            <pc:docMk/>
            <pc:sldMk cId="1830734692" sldId="290"/>
            <ac:spMk id="2" creationId="{D14F8CEC-0BD5-E8C1-3767-685DFA3547F1}"/>
          </ac:spMkLst>
        </pc:spChg>
        <pc:spChg chg="mod">
          <ac:chgData name="Vignesh Balakrishnan" userId="4926f32aad405886" providerId="LiveId" clId="{98D095CD-FEFC-4037-A860-22F57A1AA2A5}" dt="2024-04-07T18:31:30.777" v="4983" actId="113"/>
          <ac:spMkLst>
            <pc:docMk/>
            <pc:sldMk cId="1830734692" sldId="290"/>
            <ac:spMk id="3" creationId="{5F90D7A1-64E3-A7E5-9806-91C8A5DF38E8}"/>
          </ac:spMkLst>
        </pc:spChg>
      </pc:sldChg>
      <pc:sldChg chg="addSp delSp modSp new mod">
        <pc:chgData name="Vignesh Balakrishnan" userId="4926f32aad405886" providerId="LiveId" clId="{98D095CD-FEFC-4037-A860-22F57A1AA2A5}" dt="2024-04-07T15:07:55.697" v="2384" actId="20577"/>
        <pc:sldMkLst>
          <pc:docMk/>
          <pc:sldMk cId="1978003808" sldId="291"/>
        </pc:sldMkLst>
        <pc:spChg chg="add del mod">
          <ac:chgData name="Vignesh Balakrishnan" userId="4926f32aad405886" providerId="LiveId" clId="{98D095CD-FEFC-4037-A860-22F57A1AA2A5}" dt="2024-04-07T14:58:08.015" v="1432"/>
          <ac:spMkLst>
            <pc:docMk/>
            <pc:sldMk cId="1978003808" sldId="291"/>
            <ac:spMk id="2" creationId="{E01FE31F-33C3-1D7E-0868-561C57F67C81}"/>
          </ac:spMkLst>
        </pc:spChg>
        <pc:spChg chg="add del mod">
          <ac:chgData name="Vignesh Balakrishnan" userId="4926f32aad405886" providerId="LiveId" clId="{98D095CD-FEFC-4037-A860-22F57A1AA2A5}" dt="2024-04-07T15:06:52.590" v="2323"/>
          <ac:spMkLst>
            <pc:docMk/>
            <pc:sldMk cId="1978003808" sldId="291"/>
            <ac:spMk id="3" creationId="{D435C8CD-2785-514B-C3CD-344BDC4A562E}"/>
          </ac:spMkLst>
        </pc:spChg>
        <pc:spChg chg="add mod">
          <ac:chgData name="Vignesh Balakrishnan" userId="4926f32aad405886" providerId="LiveId" clId="{98D095CD-FEFC-4037-A860-22F57A1AA2A5}" dt="2024-04-07T15:07:55.697" v="2384" actId="20577"/>
          <ac:spMkLst>
            <pc:docMk/>
            <pc:sldMk cId="1978003808" sldId="291"/>
            <ac:spMk id="4" creationId="{D78E6AB5-F294-3CB9-AB92-DADB2CD1A11E}"/>
          </ac:spMkLst>
        </pc:spChg>
      </pc:sldChg>
      <pc:sldChg chg="addSp delSp modSp new mod">
        <pc:chgData name="Vignesh Balakrishnan" userId="4926f32aad405886" providerId="LiveId" clId="{98D095CD-FEFC-4037-A860-22F57A1AA2A5}" dt="2024-04-07T16:18:23.976" v="3150" actId="1076"/>
        <pc:sldMkLst>
          <pc:docMk/>
          <pc:sldMk cId="656671387" sldId="292"/>
        </pc:sldMkLst>
        <pc:spChg chg="mod">
          <ac:chgData name="Vignesh Balakrishnan" userId="4926f32aad405886" providerId="LiveId" clId="{98D095CD-FEFC-4037-A860-22F57A1AA2A5}" dt="2024-04-07T16:18:16.309" v="3148" actId="122"/>
          <ac:spMkLst>
            <pc:docMk/>
            <pc:sldMk cId="656671387" sldId="292"/>
            <ac:spMk id="2" creationId="{8F0A5523-45C4-E127-2C94-50BE8F7EFB58}"/>
          </ac:spMkLst>
        </pc:spChg>
        <pc:spChg chg="mod">
          <ac:chgData name="Vignesh Balakrishnan" userId="4926f32aad405886" providerId="LiveId" clId="{98D095CD-FEFC-4037-A860-22F57A1AA2A5}" dt="2024-04-07T16:18:09.383" v="3145" actId="21"/>
          <ac:spMkLst>
            <pc:docMk/>
            <pc:sldMk cId="656671387" sldId="292"/>
            <ac:spMk id="3" creationId="{A73826EC-6E0A-B667-90B1-9A52E46CC87D}"/>
          </ac:spMkLst>
        </pc:spChg>
        <pc:picChg chg="add mod">
          <ac:chgData name="Vignesh Balakrishnan" userId="4926f32aad405886" providerId="LiveId" clId="{98D095CD-FEFC-4037-A860-22F57A1AA2A5}" dt="2024-04-07T16:18:21.679" v="3149" actId="1076"/>
          <ac:picMkLst>
            <pc:docMk/>
            <pc:sldMk cId="656671387" sldId="292"/>
            <ac:picMk id="5" creationId="{F6AA0366-C7DB-CEF8-3B62-3E385DF2D7D2}"/>
          </ac:picMkLst>
        </pc:picChg>
        <pc:picChg chg="add mod">
          <ac:chgData name="Vignesh Balakrishnan" userId="4926f32aad405886" providerId="LiveId" clId="{98D095CD-FEFC-4037-A860-22F57A1AA2A5}" dt="2024-04-07T16:18:23.976" v="3150" actId="1076"/>
          <ac:picMkLst>
            <pc:docMk/>
            <pc:sldMk cId="656671387" sldId="292"/>
            <ac:picMk id="7" creationId="{E5545E2C-D987-0159-F6B3-989B6AB113AD}"/>
          </ac:picMkLst>
        </pc:picChg>
        <pc:picChg chg="add del mod">
          <ac:chgData name="Vignesh Balakrishnan" userId="4926f32aad405886" providerId="LiveId" clId="{98D095CD-FEFC-4037-A860-22F57A1AA2A5}" dt="2024-04-07T15:38:40.240" v="2571" actId="478"/>
          <ac:picMkLst>
            <pc:docMk/>
            <pc:sldMk cId="656671387" sldId="292"/>
            <ac:picMk id="3074" creationId="{04C35FC7-5E79-B44C-BF86-1165DFF288EF}"/>
          </ac:picMkLst>
        </pc:picChg>
        <pc:picChg chg="add del mod">
          <ac:chgData name="Vignesh Balakrishnan" userId="4926f32aad405886" providerId="LiveId" clId="{98D095CD-FEFC-4037-A860-22F57A1AA2A5}" dt="2024-04-07T15:38:51.976" v="2574" actId="478"/>
          <ac:picMkLst>
            <pc:docMk/>
            <pc:sldMk cId="656671387" sldId="292"/>
            <ac:picMk id="3076" creationId="{70AF385E-2B3B-1679-AF5D-C51A73346F40}"/>
          </ac:picMkLst>
        </pc:picChg>
      </pc:sldChg>
      <pc:sldChg chg="addSp delSp modSp new mod">
        <pc:chgData name="Vignesh Balakrishnan" userId="4926f32aad405886" providerId="LiveId" clId="{98D095CD-FEFC-4037-A860-22F57A1AA2A5}" dt="2024-04-07T15:56:11.062" v="2766" actId="255"/>
        <pc:sldMkLst>
          <pc:docMk/>
          <pc:sldMk cId="218656987" sldId="293"/>
        </pc:sldMkLst>
        <pc:spChg chg="add mod">
          <ac:chgData name="Vignesh Balakrishnan" userId="4926f32aad405886" providerId="LiveId" clId="{98D095CD-FEFC-4037-A860-22F57A1AA2A5}" dt="2024-04-07T15:54:49.320" v="2739" actId="1076"/>
          <ac:spMkLst>
            <pc:docMk/>
            <pc:sldMk cId="218656987" sldId="293"/>
            <ac:spMk id="4" creationId="{9C1B5215-5668-E34D-E463-C0D33BB955F4}"/>
          </ac:spMkLst>
        </pc:spChg>
        <pc:spChg chg="add del mod">
          <ac:chgData name="Vignesh Balakrishnan" userId="4926f32aad405886" providerId="LiveId" clId="{98D095CD-FEFC-4037-A860-22F57A1AA2A5}" dt="2024-04-07T15:56:11.062" v="2766" actId="255"/>
          <ac:spMkLst>
            <pc:docMk/>
            <pc:sldMk cId="218656987" sldId="293"/>
            <ac:spMk id="5" creationId="{5D098DF9-90CD-5D62-D186-F1897C809023}"/>
          </ac:spMkLst>
        </pc:spChg>
        <pc:picChg chg="add del mod">
          <ac:chgData name="Vignesh Balakrishnan" userId="4926f32aad405886" providerId="LiveId" clId="{98D095CD-FEFC-4037-A860-22F57A1AA2A5}" dt="2024-04-07T15:52:35.334" v="2711" actId="478"/>
          <ac:picMkLst>
            <pc:docMk/>
            <pc:sldMk cId="218656987" sldId="293"/>
            <ac:picMk id="3" creationId="{2E6CF95D-6281-B2B9-0DB2-D40E72830F4E}"/>
          </ac:picMkLst>
        </pc:picChg>
        <pc:picChg chg="add mod">
          <ac:chgData name="Vignesh Balakrishnan" userId="4926f32aad405886" providerId="LiveId" clId="{98D095CD-FEFC-4037-A860-22F57A1AA2A5}" dt="2024-04-07T15:54:44.852" v="2738" actId="1076"/>
          <ac:picMkLst>
            <pc:docMk/>
            <pc:sldMk cId="218656987" sldId="293"/>
            <ac:picMk id="4098" creationId="{D3E3BF56-3AD8-D590-06F6-28BAE6CC2435}"/>
          </ac:picMkLst>
        </pc:picChg>
        <pc:picChg chg="add mod">
          <ac:chgData name="Vignesh Balakrishnan" userId="4926f32aad405886" providerId="LiveId" clId="{98D095CD-FEFC-4037-A860-22F57A1AA2A5}" dt="2024-04-07T15:54:58.053" v="2743" actId="1076"/>
          <ac:picMkLst>
            <pc:docMk/>
            <pc:sldMk cId="218656987" sldId="293"/>
            <ac:picMk id="4100" creationId="{E1251350-6F00-32C6-B2D3-08F99ABBB4FF}"/>
          </ac:picMkLst>
        </pc:picChg>
      </pc:sldChg>
      <pc:sldChg chg="addSp delSp modSp new mod modClrScheme chgLayout">
        <pc:chgData name="Vignesh Balakrishnan" userId="4926f32aad405886" providerId="LiveId" clId="{98D095CD-FEFC-4037-A860-22F57A1AA2A5}" dt="2024-04-07T16:19:52.223" v="3179" actId="2711"/>
        <pc:sldMkLst>
          <pc:docMk/>
          <pc:sldMk cId="1720216125" sldId="294"/>
        </pc:sldMkLst>
        <pc:spChg chg="add mod">
          <ac:chgData name="Vignesh Balakrishnan" userId="4926f32aad405886" providerId="LiveId" clId="{98D095CD-FEFC-4037-A860-22F57A1AA2A5}" dt="2024-04-07T16:19:10.335" v="3159" actId="1076"/>
          <ac:spMkLst>
            <pc:docMk/>
            <pc:sldMk cId="1720216125" sldId="294"/>
            <ac:spMk id="4" creationId="{1A961020-7F43-5013-67F8-C7074F0E920B}"/>
          </ac:spMkLst>
        </pc:spChg>
        <pc:spChg chg="add mod">
          <ac:chgData name="Vignesh Balakrishnan" userId="4926f32aad405886" providerId="LiveId" clId="{98D095CD-FEFC-4037-A860-22F57A1AA2A5}" dt="2024-04-07T16:19:22.612" v="3163" actId="1076"/>
          <ac:spMkLst>
            <pc:docMk/>
            <pc:sldMk cId="1720216125" sldId="294"/>
            <ac:spMk id="7" creationId="{514C24C7-9954-B45C-C5A4-B84F9F3E7B61}"/>
          </ac:spMkLst>
        </pc:spChg>
        <pc:spChg chg="add mod ord">
          <ac:chgData name="Vignesh Balakrishnan" userId="4926f32aad405886" providerId="LiveId" clId="{98D095CD-FEFC-4037-A860-22F57A1AA2A5}" dt="2024-04-07T16:19:52.223" v="3179" actId="2711"/>
          <ac:spMkLst>
            <pc:docMk/>
            <pc:sldMk cId="1720216125" sldId="294"/>
            <ac:spMk id="8" creationId="{96FCFAD7-F24D-0749-4E25-AAF0FE2E37CD}"/>
          </ac:spMkLst>
        </pc:spChg>
        <pc:spChg chg="add del mod ord">
          <ac:chgData name="Vignesh Balakrishnan" userId="4926f32aad405886" providerId="LiveId" clId="{98D095CD-FEFC-4037-A860-22F57A1AA2A5}" dt="2024-04-07T16:18:45.043" v="3152" actId="478"/>
          <ac:spMkLst>
            <pc:docMk/>
            <pc:sldMk cId="1720216125" sldId="294"/>
            <ac:spMk id="9" creationId="{2F0FCC24-06B8-5A93-2BD9-4392C3598DFC}"/>
          </ac:spMkLst>
        </pc:spChg>
        <pc:picChg chg="add mod">
          <ac:chgData name="Vignesh Balakrishnan" userId="4926f32aad405886" providerId="LiveId" clId="{98D095CD-FEFC-4037-A860-22F57A1AA2A5}" dt="2024-04-07T16:19:03.284" v="3158" actId="1076"/>
          <ac:picMkLst>
            <pc:docMk/>
            <pc:sldMk cId="1720216125" sldId="294"/>
            <ac:picMk id="3" creationId="{2B00569F-2C6F-AE00-7493-4B54183FB074}"/>
          </ac:picMkLst>
        </pc:picChg>
        <pc:picChg chg="add mod">
          <ac:chgData name="Vignesh Balakrishnan" userId="4926f32aad405886" providerId="LiveId" clId="{98D095CD-FEFC-4037-A860-22F57A1AA2A5}" dt="2024-04-07T16:19:19.191" v="3162" actId="1076"/>
          <ac:picMkLst>
            <pc:docMk/>
            <pc:sldMk cId="1720216125" sldId="294"/>
            <ac:picMk id="6" creationId="{5F5FEC6A-79C0-D8BC-063F-40E895FDC1B0}"/>
          </ac:picMkLst>
        </pc:picChg>
      </pc:sldChg>
      <pc:sldChg chg="modSp new mod ord">
        <pc:chgData name="Vignesh Balakrishnan" userId="4926f32aad405886" providerId="LiveId" clId="{98D095CD-FEFC-4037-A860-22F57A1AA2A5}" dt="2024-04-07T16:56:35.701" v="3269" actId="255"/>
        <pc:sldMkLst>
          <pc:docMk/>
          <pc:sldMk cId="4199749203" sldId="295"/>
        </pc:sldMkLst>
        <pc:spChg chg="mod">
          <ac:chgData name="Vignesh Balakrishnan" userId="4926f32aad405886" providerId="LiveId" clId="{98D095CD-FEFC-4037-A860-22F57A1AA2A5}" dt="2024-04-07T16:55:52.524" v="3267" actId="255"/>
          <ac:spMkLst>
            <pc:docMk/>
            <pc:sldMk cId="4199749203" sldId="295"/>
            <ac:spMk id="2" creationId="{875245AF-E1DE-77FC-5118-9D2E601FB471}"/>
          </ac:spMkLst>
        </pc:spChg>
        <pc:spChg chg="mod">
          <ac:chgData name="Vignesh Balakrishnan" userId="4926f32aad405886" providerId="LiveId" clId="{98D095CD-FEFC-4037-A860-22F57A1AA2A5}" dt="2024-04-07T16:56:35.701" v="3269" actId="255"/>
          <ac:spMkLst>
            <pc:docMk/>
            <pc:sldMk cId="4199749203" sldId="295"/>
            <ac:spMk id="3" creationId="{83B1D99C-BBDC-8CF9-B826-45CE3E7172D7}"/>
          </ac:spMkLst>
        </pc:spChg>
      </pc:sldChg>
      <pc:sldChg chg="addSp delSp modSp add mod">
        <pc:chgData name="Vignesh Balakrishnan" userId="4926f32aad405886" providerId="LiveId" clId="{98D095CD-FEFC-4037-A860-22F57A1AA2A5}" dt="2024-04-07T16:17:57.684" v="3144" actId="1076"/>
        <pc:sldMkLst>
          <pc:docMk/>
          <pc:sldMk cId="2643631435" sldId="296"/>
        </pc:sldMkLst>
        <pc:spChg chg="add del mod">
          <ac:chgData name="Vignesh Balakrishnan" userId="4926f32aad405886" providerId="LiveId" clId="{98D095CD-FEFC-4037-A860-22F57A1AA2A5}" dt="2024-04-07T16:17:15.707" v="3137"/>
          <ac:spMkLst>
            <pc:docMk/>
            <pc:sldMk cId="2643631435" sldId="296"/>
            <ac:spMk id="4" creationId="{F5454100-C104-116F-C843-95B16B6425DA}"/>
          </ac:spMkLst>
        </pc:spChg>
        <pc:spChg chg="add mod">
          <ac:chgData name="Vignesh Balakrishnan" userId="4926f32aad405886" providerId="LiveId" clId="{98D095CD-FEFC-4037-A860-22F57A1AA2A5}" dt="2024-04-07T16:17:46.859" v="3142" actId="1076"/>
          <ac:spMkLst>
            <pc:docMk/>
            <pc:sldMk cId="2643631435" sldId="296"/>
            <ac:spMk id="5" creationId="{7564129E-A7F1-9167-C803-083E057CBEA9}"/>
          </ac:spMkLst>
        </pc:spChg>
        <pc:spChg chg="add mod">
          <ac:chgData name="Vignesh Balakrishnan" userId="4926f32aad405886" providerId="LiveId" clId="{98D095CD-FEFC-4037-A860-22F57A1AA2A5}" dt="2024-04-07T16:17:57.684" v="3144" actId="1076"/>
          <ac:spMkLst>
            <pc:docMk/>
            <pc:sldMk cId="2643631435" sldId="296"/>
            <ac:spMk id="6" creationId="{9D67495F-BF8E-F619-2832-09C174122FE1}"/>
          </ac:spMkLst>
        </pc:spChg>
        <pc:picChg chg="add mod">
          <ac:chgData name="Vignesh Balakrishnan" userId="4926f32aad405886" providerId="LiveId" clId="{98D095CD-FEFC-4037-A860-22F57A1AA2A5}" dt="2024-04-07T16:15:00.418" v="3124" actId="1076"/>
          <ac:picMkLst>
            <pc:docMk/>
            <pc:sldMk cId="2643631435" sldId="296"/>
            <ac:picMk id="3" creationId="{DF9341D5-E686-0ABE-6325-60B9F491993E}"/>
          </ac:picMkLst>
        </pc:picChg>
        <pc:picChg chg="add mod">
          <ac:chgData name="Vignesh Balakrishnan" userId="4926f32aad405886" providerId="LiveId" clId="{98D095CD-FEFC-4037-A860-22F57A1AA2A5}" dt="2024-04-07T16:16:31.410" v="3129" actId="1076"/>
          <ac:picMkLst>
            <pc:docMk/>
            <pc:sldMk cId="2643631435" sldId="296"/>
            <ac:picMk id="5122" creationId="{18E07481-201E-6844-7E4E-43CC62F3F018}"/>
          </ac:picMkLst>
        </pc:picChg>
      </pc:sldChg>
      <pc:sldChg chg="addSp delSp modSp add mod modClrScheme chgLayout">
        <pc:chgData name="Vignesh Balakrishnan" userId="4926f32aad405886" providerId="LiveId" clId="{98D095CD-FEFC-4037-A860-22F57A1AA2A5}" dt="2024-04-07T16:55:08.335" v="3233" actId="20577"/>
        <pc:sldMkLst>
          <pc:docMk/>
          <pc:sldMk cId="2286616674" sldId="297"/>
        </pc:sldMkLst>
        <pc:spChg chg="add">
          <ac:chgData name="Vignesh Balakrishnan" userId="4926f32aad405886" providerId="LiveId" clId="{98D095CD-FEFC-4037-A860-22F57A1AA2A5}" dt="2024-04-07T16:32:12.228" v="3181"/>
          <ac:spMkLst>
            <pc:docMk/>
            <pc:sldMk cId="2286616674" sldId="297"/>
            <ac:spMk id="2" creationId="{43D9C942-4B1D-AD19-A17F-328A7A8CEF26}"/>
          </ac:spMkLst>
        </pc:spChg>
        <pc:spChg chg="add del mod">
          <ac:chgData name="Vignesh Balakrishnan" userId="4926f32aad405886" providerId="LiveId" clId="{98D095CD-FEFC-4037-A860-22F57A1AA2A5}" dt="2024-04-07T16:33:28.013" v="3200"/>
          <ac:spMkLst>
            <pc:docMk/>
            <pc:sldMk cId="2286616674" sldId="297"/>
            <ac:spMk id="3" creationId="{7A146873-72FA-763F-D647-4A913555377B}"/>
          </ac:spMkLst>
        </pc:spChg>
        <pc:spChg chg="add del mod">
          <ac:chgData name="Vignesh Balakrishnan" userId="4926f32aad405886" providerId="LiveId" clId="{98D095CD-FEFC-4037-A860-22F57A1AA2A5}" dt="2024-04-07T16:33:55.932" v="3203" actId="478"/>
          <ac:spMkLst>
            <pc:docMk/>
            <pc:sldMk cId="2286616674" sldId="297"/>
            <ac:spMk id="4" creationId="{4E6431DA-5FC8-1BE5-21FC-A9056FA24069}"/>
          </ac:spMkLst>
        </pc:spChg>
        <pc:spChg chg="add del mod">
          <ac:chgData name="Vignesh Balakrishnan" userId="4926f32aad405886" providerId="LiveId" clId="{98D095CD-FEFC-4037-A860-22F57A1AA2A5}" dt="2024-04-07T16:34:23.272" v="3207"/>
          <ac:spMkLst>
            <pc:docMk/>
            <pc:sldMk cId="2286616674" sldId="297"/>
            <ac:spMk id="5" creationId="{D3D1F609-E5B0-6283-6984-35C811428E7A}"/>
          </ac:spMkLst>
        </pc:spChg>
        <pc:spChg chg="add mod">
          <ac:chgData name="Vignesh Balakrishnan" userId="4926f32aad405886" providerId="LiveId" clId="{98D095CD-FEFC-4037-A860-22F57A1AA2A5}" dt="2024-04-07T16:54:53.380" v="3218" actId="1076"/>
          <ac:spMkLst>
            <pc:docMk/>
            <pc:sldMk cId="2286616674" sldId="297"/>
            <ac:spMk id="6" creationId="{61656550-CB92-BB35-FF32-A482CFBFBFBB}"/>
          </ac:spMkLst>
        </pc:spChg>
        <pc:spChg chg="add mod">
          <ac:chgData name="Vignesh Balakrishnan" userId="4926f32aad405886" providerId="LiveId" clId="{98D095CD-FEFC-4037-A860-22F57A1AA2A5}" dt="2024-04-07T16:54:56.973" v="3219" actId="1076"/>
          <ac:spMkLst>
            <pc:docMk/>
            <pc:sldMk cId="2286616674" sldId="297"/>
            <ac:spMk id="7" creationId="{29A74DFF-8BBA-5B5D-CB9E-4036C91D5387}"/>
          </ac:spMkLst>
        </pc:spChg>
        <pc:spChg chg="add mod ord">
          <ac:chgData name="Vignesh Balakrishnan" userId="4926f32aad405886" providerId="LiveId" clId="{98D095CD-FEFC-4037-A860-22F57A1AA2A5}" dt="2024-04-07T16:55:08.335" v="3233" actId="20577"/>
          <ac:spMkLst>
            <pc:docMk/>
            <pc:sldMk cId="2286616674" sldId="297"/>
            <ac:spMk id="8" creationId="{AB953461-03A2-FE3C-C586-64ADC2F7C942}"/>
          </ac:spMkLst>
        </pc:spChg>
        <pc:spChg chg="add del mod ord">
          <ac:chgData name="Vignesh Balakrishnan" userId="4926f32aad405886" providerId="LiveId" clId="{98D095CD-FEFC-4037-A860-22F57A1AA2A5}" dt="2024-04-07T16:54:37.054" v="3214" actId="478"/>
          <ac:spMkLst>
            <pc:docMk/>
            <pc:sldMk cId="2286616674" sldId="297"/>
            <ac:spMk id="9" creationId="{26B82EB0-2BCC-50B9-F124-B521E0A12C05}"/>
          </ac:spMkLst>
        </pc:spChg>
        <pc:picChg chg="add mod">
          <ac:chgData name="Vignesh Balakrishnan" userId="4926f32aad405886" providerId="LiveId" clId="{98D095CD-FEFC-4037-A860-22F57A1AA2A5}" dt="2024-04-07T16:32:53.522" v="3190" actId="1076"/>
          <ac:picMkLst>
            <pc:docMk/>
            <pc:sldMk cId="2286616674" sldId="297"/>
            <ac:picMk id="6147" creationId="{0B7502A6-6442-CD7B-0120-D3DE5FFB281F}"/>
          </ac:picMkLst>
        </pc:picChg>
        <pc:picChg chg="add mod">
          <ac:chgData name="Vignesh Balakrishnan" userId="4926f32aad405886" providerId="LiveId" clId="{98D095CD-FEFC-4037-A860-22F57A1AA2A5}" dt="2024-04-07T16:32:53.522" v="3190" actId="1076"/>
          <ac:picMkLst>
            <pc:docMk/>
            <pc:sldMk cId="2286616674" sldId="297"/>
            <ac:picMk id="6149" creationId="{8F15BCA3-5517-7914-D4A0-649642941296}"/>
          </ac:picMkLst>
        </pc:picChg>
        <pc:picChg chg="add mod">
          <ac:chgData name="Vignesh Balakrishnan" userId="4926f32aad405886" providerId="LiveId" clId="{98D095CD-FEFC-4037-A860-22F57A1AA2A5}" dt="2024-04-07T16:54:42.866" v="3216" actId="1076"/>
          <ac:picMkLst>
            <pc:docMk/>
            <pc:sldMk cId="2286616674" sldId="297"/>
            <ac:picMk id="6151" creationId="{43092C7E-53AB-4C7B-EF1D-CDF7BABE3354}"/>
          </ac:picMkLst>
        </pc:picChg>
        <pc:picChg chg="add del mod">
          <ac:chgData name="Vignesh Balakrishnan" userId="4926f32aad405886" providerId="LiveId" clId="{98D095CD-FEFC-4037-A860-22F57A1AA2A5}" dt="2024-04-07T16:33:28.002" v="3198" actId="478"/>
          <ac:picMkLst>
            <pc:docMk/>
            <pc:sldMk cId="2286616674" sldId="297"/>
            <ac:picMk id="6153" creationId="{2F3E682B-3B1A-7CA2-320F-1B09D469EEB1}"/>
          </ac:picMkLst>
        </pc:picChg>
        <pc:picChg chg="add del">
          <ac:chgData name="Vignesh Balakrishnan" userId="4926f32aad405886" providerId="LiveId" clId="{98D095CD-FEFC-4037-A860-22F57A1AA2A5}" dt="2024-04-07T16:33:55.932" v="3203" actId="478"/>
          <ac:picMkLst>
            <pc:docMk/>
            <pc:sldMk cId="2286616674" sldId="297"/>
            <ac:picMk id="6155" creationId="{554BC3E2-35EE-2FC2-602C-556CA5616C5A}"/>
          </ac:picMkLst>
        </pc:picChg>
      </pc:sldChg>
      <pc:sldChg chg="addSp delSp modSp new mod ord modClrScheme chgLayout">
        <pc:chgData name="Vignesh Balakrishnan" userId="4926f32aad405886" providerId="LiveId" clId="{98D095CD-FEFC-4037-A860-22F57A1AA2A5}" dt="2024-04-07T17:13:29.173" v="3469" actId="700"/>
        <pc:sldMkLst>
          <pc:docMk/>
          <pc:sldMk cId="4269916294" sldId="298"/>
        </pc:sldMkLst>
        <pc:spChg chg="mod ord">
          <ac:chgData name="Vignesh Balakrishnan" userId="4926f32aad405886" providerId="LiveId" clId="{98D095CD-FEFC-4037-A860-22F57A1AA2A5}" dt="2024-04-07T17:13:29.173" v="3469" actId="700"/>
          <ac:spMkLst>
            <pc:docMk/>
            <pc:sldMk cId="4269916294" sldId="298"/>
            <ac:spMk id="2" creationId="{E6097FC0-DA7A-D9F6-AEAB-6BA847CA9988}"/>
          </ac:spMkLst>
        </pc:spChg>
        <pc:spChg chg="del">
          <ac:chgData name="Vignesh Balakrishnan" userId="4926f32aad405886" providerId="LiveId" clId="{98D095CD-FEFC-4037-A860-22F57A1AA2A5}" dt="2024-04-07T16:59:02.272" v="3286" actId="478"/>
          <ac:spMkLst>
            <pc:docMk/>
            <pc:sldMk cId="4269916294" sldId="298"/>
            <ac:spMk id="3" creationId="{B7E0EE73-75C7-710D-33EA-7C4A30838925}"/>
          </ac:spMkLst>
        </pc:spChg>
        <pc:spChg chg="add mod">
          <ac:chgData name="Vignesh Balakrishnan" userId="4926f32aad405886" providerId="LiveId" clId="{98D095CD-FEFC-4037-A860-22F57A1AA2A5}" dt="2024-04-07T17:00:19.350" v="3307" actId="1076"/>
          <ac:spMkLst>
            <pc:docMk/>
            <pc:sldMk cId="4269916294" sldId="298"/>
            <ac:spMk id="4" creationId="{052A2431-1FC2-402E-4561-FC97D9F5ECBA}"/>
          </ac:spMkLst>
        </pc:spChg>
        <pc:spChg chg="add mod">
          <ac:chgData name="Vignesh Balakrishnan" userId="4926f32aad405886" providerId="LiveId" clId="{98D095CD-FEFC-4037-A860-22F57A1AA2A5}" dt="2024-04-07T17:00:35.132" v="3309" actId="1076"/>
          <ac:spMkLst>
            <pc:docMk/>
            <pc:sldMk cId="4269916294" sldId="298"/>
            <ac:spMk id="5" creationId="{60122F25-FD2C-CD1C-3B41-22AB22AD811B}"/>
          </ac:spMkLst>
        </pc:spChg>
        <pc:spChg chg="add del mod ord">
          <ac:chgData name="Vignesh Balakrishnan" userId="4926f32aad405886" providerId="LiveId" clId="{98D095CD-FEFC-4037-A860-22F57A1AA2A5}" dt="2024-04-07T17:13:29.173" v="3469" actId="700"/>
          <ac:spMkLst>
            <pc:docMk/>
            <pc:sldMk cId="4269916294" sldId="298"/>
            <ac:spMk id="6" creationId="{B81B859B-F98C-A01E-A2E3-FCBB05FA94FF}"/>
          </ac:spMkLst>
        </pc:spChg>
        <pc:picChg chg="add del mod">
          <ac:chgData name="Vignesh Balakrishnan" userId="4926f32aad405886" providerId="LiveId" clId="{98D095CD-FEFC-4037-A860-22F57A1AA2A5}" dt="2024-04-07T16:59:45.269" v="3301" actId="14100"/>
          <ac:picMkLst>
            <pc:docMk/>
            <pc:sldMk cId="4269916294" sldId="298"/>
            <ac:picMk id="7170" creationId="{F2FF3A14-5968-0563-5195-B3F43872297C}"/>
          </ac:picMkLst>
        </pc:picChg>
        <pc:picChg chg="add del mod">
          <ac:chgData name="Vignesh Balakrishnan" userId="4926f32aad405886" providerId="LiveId" clId="{98D095CD-FEFC-4037-A860-22F57A1AA2A5}" dt="2024-04-07T16:59:45.269" v="3301" actId="14100"/>
          <ac:picMkLst>
            <pc:docMk/>
            <pc:sldMk cId="4269916294" sldId="298"/>
            <ac:picMk id="7172" creationId="{F53B3E0E-A507-D9FE-33D9-D4E8AFDE8B59}"/>
          </ac:picMkLst>
        </pc:picChg>
        <pc:picChg chg="add mod">
          <ac:chgData name="Vignesh Balakrishnan" userId="4926f32aad405886" providerId="LiveId" clId="{98D095CD-FEFC-4037-A860-22F57A1AA2A5}" dt="2024-04-07T16:59:56.465" v="3304" actId="1076"/>
          <ac:picMkLst>
            <pc:docMk/>
            <pc:sldMk cId="4269916294" sldId="298"/>
            <ac:picMk id="7174" creationId="{EABFC532-9221-2B3F-E4CA-8CD51685AD4B}"/>
          </ac:picMkLst>
        </pc:picChg>
      </pc:sldChg>
      <pc:sldChg chg="addSp delSp modSp new mod chgLayout">
        <pc:chgData name="Vignesh Balakrishnan" userId="4926f32aad405886" providerId="LiveId" clId="{98D095CD-FEFC-4037-A860-22F57A1AA2A5}" dt="2024-04-07T17:29:31.793" v="3619" actId="1076"/>
        <pc:sldMkLst>
          <pc:docMk/>
          <pc:sldMk cId="3459668290" sldId="299"/>
        </pc:sldMkLst>
        <pc:spChg chg="mod ord">
          <ac:chgData name="Vignesh Balakrishnan" userId="4926f32aad405886" providerId="LiveId" clId="{98D095CD-FEFC-4037-A860-22F57A1AA2A5}" dt="2024-04-07T17:24:58.970" v="3571" actId="20577"/>
          <ac:spMkLst>
            <pc:docMk/>
            <pc:sldMk cId="3459668290" sldId="299"/>
            <ac:spMk id="2" creationId="{3DBF8C30-6A2D-59E4-3AD0-6DA61188BCD8}"/>
          </ac:spMkLst>
        </pc:spChg>
        <pc:spChg chg="del">
          <ac:chgData name="Vignesh Balakrishnan" userId="4926f32aad405886" providerId="LiveId" clId="{98D095CD-FEFC-4037-A860-22F57A1AA2A5}" dt="2024-04-07T17:12:29.168" v="3459" actId="700"/>
          <ac:spMkLst>
            <pc:docMk/>
            <pc:sldMk cId="3459668290" sldId="299"/>
            <ac:spMk id="3" creationId="{DCC32D8F-CB38-2C02-ED34-2A83BC69F038}"/>
          </ac:spMkLst>
        </pc:spChg>
        <pc:spChg chg="add del mod ord">
          <ac:chgData name="Vignesh Balakrishnan" userId="4926f32aad405886" providerId="LiveId" clId="{98D095CD-FEFC-4037-A860-22F57A1AA2A5}" dt="2024-04-07T17:12:32.227" v="3460" actId="478"/>
          <ac:spMkLst>
            <pc:docMk/>
            <pc:sldMk cId="3459668290" sldId="299"/>
            <ac:spMk id="4" creationId="{999B6FFA-6512-9734-D5EA-7A797EB6BC4A}"/>
          </ac:spMkLst>
        </pc:spChg>
        <pc:spChg chg="add mod">
          <ac:chgData name="Vignesh Balakrishnan" userId="4926f32aad405886" providerId="LiveId" clId="{98D095CD-FEFC-4037-A860-22F57A1AA2A5}" dt="2024-04-07T17:29:31.793" v="3619" actId="1076"/>
          <ac:spMkLst>
            <pc:docMk/>
            <pc:sldMk cId="3459668290" sldId="299"/>
            <ac:spMk id="10" creationId="{3369AFF7-1062-149A-55EF-C6AA0206CD92}"/>
          </ac:spMkLst>
        </pc:spChg>
        <pc:picChg chg="add mod">
          <ac:chgData name="Vignesh Balakrishnan" userId="4926f32aad405886" providerId="LiveId" clId="{98D095CD-FEFC-4037-A860-22F57A1AA2A5}" dt="2024-04-07T17:29:23.601" v="3616" actId="1076"/>
          <ac:picMkLst>
            <pc:docMk/>
            <pc:sldMk cId="3459668290" sldId="299"/>
            <ac:picMk id="6" creationId="{DA9708EB-0A77-F75B-53D4-D3ECEB4BEBFB}"/>
          </ac:picMkLst>
        </pc:picChg>
        <pc:picChg chg="add mod">
          <ac:chgData name="Vignesh Balakrishnan" userId="4926f32aad405886" providerId="LiveId" clId="{98D095CD-FEFC-4037-A860-22F57A1AA2A5}" dt="2024-04-07T17:29:28.732" v="3618" actId="1076"/>
          <ac:picMkLst>
            <pc:docMk/>
            <pc:sldMk cId="3459668290" sldId="299"/>
            <ac:picMk id="8" creationId="{02709892-A80A-D05B-C33E-A92C3F56A87B}"/>
          </ac:picMkLst>
        </pc:picChg>
      </pc:sldChg>
      <pc:sldChg chg="delSp modSp new mod">
        <pc:chgData name="Vignesh Balakrishnan" userId="4926f32aad405886" providerId="LiveId" clId="{98D095CD-FEFC-4037-A860-22F57A1AA2A5}" dt="2024-04-07T17:13:56.048" v="3475" actId="122"/>
        <pc:sldMkLst>
          <pc:docMk/>
          <pc:sldMk cId="691741086" sldId="300"/>
        </pc:sldMkLst>
        <pc:spChg chg="mod">
          <ac:chgData name="Vignesh Balakrishnan" userId="4926f32aad405886" providerId="LiveId" clId="{98D095CD-FEFC-4037-A860-22F57A1AA2A5}" dt="2024-04-07T17:13:56.048" v="3475" actId="122"/>
          <ac:spMkLst>
            <pc:docMk/>
            <pc:sldMk cId="691741086" sldId="300"/>
            <ac:spMk id="2" creationId="{59D5F6DE-6331-9E06-A3A2-50FA7B9420CD}"/>
          </ac:spMkLst>
        </pc:spChg>
        <pc:spChg chg="del">
          <ac:chgData name="Vignesh Balakrishnan" userId="4926f32aad405886" providerId="LiveId" clId="{98D095CD-FEFC-4037-A860-22F57A1AA2A5}" dt="2024-04-07T17:13:41.937" v="3472" actId="478"/>
          <ac:spMkLst>
            <pc:docMk/>
            <pc:sldMk cId="691741086" sldId="300"/>
            <ac:spMk id="3" creationId="{6A0A349B-1D55-94B3-01FD-764BA97DCE7D}"/>
          </ac:spMkLst>
        </pc:spChg>
      </pc:sldChg>
      <pc:sldChg chg="addSp modSp new mod">
        <pc:chgData name="Vignesh Balakrishnan" userId="4926f32aad405886" providerId="LiveId" clId="{98D095CD-FEFC-4037-A860-22F57A1AA2A5}" dt="2024-04-07T17:33:13.516" v="3656" actId="1076"/>
        <pc:sldMkLst>
          <pc:docMk/>
          <pc:sldMk cId="1346557817" sldId="301"/>
        </pc:sldMkLst>
        <pc:spChg chg="mod">
          <ac:chgData name="Vignesh Balakrishnan" userId="4926f32aad405886" providerId="LiveId" clId="{98D095CD-FEFC-4037-A860-22F57A1AA2A5}" dt="2024-04-07T17:32:18.346" v="3649" actId="122"/>
          <ac:spMkLst>
            <pc:docMk/>
            <pc:sldMk cId="1346557817" sldId="301"/>
            <ac:spMk id="2" creationId="{45EE849E-3A9E-1ED2-6DB7-913D30E443A4}"/>
          </ac:spMkLst>
        </pc:spChg>
        <pc:spChg chg="mod">
          <ac:chgData name="Vignesh Balakrishnan" userId="4926f32aad405886" providerId="LiveId" clId="{98D095CD-FEFC-4037-A860-22F57A1AA2A5}" dt="2024-04-07T17:33:05.175" v="3653" actId="20577"/>
          <ac:spMkLst>
            <pc:docMk/>
            <pc:sldMk cId="1346557817" sldId="301"/>
            <ac:spMk id="3" creationId="{5A074A6C-CBC8-7150-D630-0A2750EA5046}"/>
          </ac:spMkLst>
        </pc:spChg>
        <pc:spChg chg="add mod">
          <ac:chgData name="Vignesh Balakrishnan" userId="4926f32aad405886" providerId="LiveId" clId="{98D095CD-FEFC-4037-A860-22F57A1AA2A5}" dt="2024-04-07T17:32:07.458" v="3647" actId="571"/>
          <ac:spMkLst>
            <pc:docMk/>
            <pc:sldMk cId="1346557817" sldId="301"/>
            <ac:spMk id="4" creationId="{1AA4D097-7A56-C887-B1C9-67F4A03770F5}"/>
          </ac:spMkLst>
        </pc:spChg>
        <pc:picChg chg="add mod">
          <ac:chgData name="Vignesh Balakrishnan" userId="4926f32aad405886" providerId="LiveId" clId="{98D095CD-FEFC-4037-A860-22F57A1AA2A5}" dt="2024-04-07T17:33:13.516" v="3656" actId="1076"/>
          <ac:picMkLst>
            <pc:docMk/>
            <pc:sldMk cId="1346557817" sldId="301"/>
            <ac:picMk id="6" creationId="{D325808C-50E2-12C4-828B-0BD5C9CB1CB8}"/>
          </ac:picMkLst>
        </pc:picChg>
      </pc:sldChg>
      <pc:sldChg chg="addSp modSp new mod">
        <pc:chgData name="Vignesh Balakrishnan" userId="4926f32aad405886" providerId="LiveId" clId="{98D095CD-FEFC-4037-A860-22F57A1AA2A5}" dt="2024-04-07T17:41:46.888" v="3714" actId="122"/>
        <pc:sldMkLst>
          <pc:docMk/>
          <pc:sldMk cId="3861971166" sldId="302"/>
        </pc:sldMkLst>
        <pc:spChg chg="mod">
          <ac:chgData name="Vignesh Balakrishnan" userId="4926f32aad405886" providerId="LiveId" clId="{98D095CD-FEFC-4037-A860-22F57A1AA2A5}" dt="2024-04-07T17:41:46.888" v="3714" actId="122"/>
          <ac:spMkLst>
            <pc:docMk/>
            <pc:sldMk cId="3861971166" sldId="302"/>
            <ac:spMk id="2" creationId="{F42EAA2F-C409-FE90-F6CD-CFB1F7497F36}"/>
          </ac:spMkLst>
        </pc:spChg>
        <pc:spChg chg="mod">
          <ac:chgData name="Vignesh Balakrishnan" userId="4926f32aad405886" providerId="LiveId" clId="{98D095CD-FEFC-4037-A860-22F57A1AA2A5}" dt="2024-04-07T17:41:34.415" v="3712" actId="2711"/>
          <ac:spMkLst>
            <pc:docMk/>
            <pc:sldMk cId="3861971166" sldId="302"/>
            <ac:spMk id="3" creationId="{5D489A93-5714-2AE6-BCCD-E1EB1D538ABD}"/>
          </ac:spMkLst>
        </pc:spChg>
        <pc:picChg chg="add mod">
          <ac:chgData name="Vignesh Balakrishnan" userId="4926f32aad405886" providerId="LiveId" clId="{98D095CD-FEFC-4037-A860-22F57A1AA2A5}" dt="2024-04-07T17:41:24.226" v="3711" actId="1076"/>
          <ac:picMkLst>
            <pc:docMk/>
            <pc:sldMk cId="3861971166" sldId="302"/>
            <ac:picMk id="5" creationId="{FDBF5FFA-0887-ACC9-3944-ACB09DAD3305}"/>
          </ac:picMkLst>
        </pc:picChg>
      </pc:sldChg>
      <pc:sldChg chg="addSp modSp new mod">
        <pc:chgData name="Vignesh Balakrishnan" userId="4926f32aad405886" providerId="LiveId" clId="{98D095CD-FEFC-4037-A860-22F57A1AA2A5}" dt="2024-04-07T17:49:13.926" v="3774" actId="5793"/>
        <pc:sldMkLst>
          <pc:docMk/>
          <pc:sldMk cId="2197086319" sldId="303"/>
        </pc:sldMkLst>
        <pc:spChg chg="mod">
          <ac:chgData name="Vignesh Balakrishnan" userId="4926f32aad405886" providerId="LiveId" clId="{98D095CD-FEFC-4037-A860-22F57A1AA2A5}" dt="2024-04-07T17:44:59.569" v="3729" actId="122"/>
          <ac:spMkLst>
            <pc:docMk/>
            <pc:sldMk cId="2197086319" sldId="303"/>
            <ac:spMk id="2" creationId="{847E1599-7BBF-13E2-67B2-B8C60F176379}"/>
          </ac:spMkLst>
        </pc:spChg>
        <pc:spChg chg="mod">
          <ac:chgData name="Vignesh Balakrishnan" userId="4926f32aad405886" providerId="LiveId" clId="{98D095CD-FEFC-4037-A860-22F57A1AA2A5}" dt="2024-04-07T17:49:13.926" v="3774" actId="5793"/>
          <ac:spMkLst>
            <pc:docMk/>
            <pc:sldMk cId="2197086319" sldId="303"/>
            <ac:spMk id="3" creationId="{1D26FF5A-0F96-DC41-2FDA-30CD95C8CCCE}"/>
          </ac:spMkLst>
        </pc:spChg>
        <pc:picChg chg="add mod">
          <ac:chgData name="Vignesh Balakrishnan" userId="4926f32aad405886" providerId="LiveId" clId="{98D095CD-FEFC-4037-A860-22F57A1AA2A5}" dt="2024-04-07T17:47:09.743" v="3744" actId="1076"/>
          <ac:picMkLst>
            <pc:docMk/>
            <pc:sldMk cId="2197086319" sldId="303"/>
            <ac:picMk id="5" creationId="{2FF2AB34-BCA4-75EC-732D-285624C46A3A}"/>
          </ac:picMkLst>
        </pc:picChg>
      </pc:sldChg>
      <pc:sldChg chg="addSp delSp modSp new mod">
        <pc:chgData name="Vignesh Balakrishnan" userId="4926f32aad405886" providerId="LiveId" clId="{98D095CD-FEFC-4037-A860-22F57A1AA2A5}" dt="2024-04-07T17:51:17.632" v="3793" actId="1076"/>
        <pc:sldMkLst>
          <pc:docMk/>
          <pc:sldMk cId="3709033045" sldId="304"/>
        </pc:sldMkLst>
        <pc:spChg chg="mod">
          <ac:chgData name="Vignesh Balakrishnan" userId="4926f32aad405886" providerId="LiveId" clId="{98D095CD-FEFC-4037-A860-22F57A1AA2A5}" dt="2024-04-07T17:48:57.678" v="3753" actId="122"/>
          <ac:spMkLst>
            <pc:docMk/>
            <pc:sldMk cId="3709033045" sldId="304"/>
            <ac:spMk id="2" creationId="{ACC3B79E-0A30-87FE-6BD2-B52FF08B8D0E}"/>
          </ac:spMkLst>
        </pc:spChg>
        <pc:spChg chg="mod">
          <ac:chgData name="Vignesh Balakrishnan" userId="4926f32aad405886" providerId="LiveId" clId="{98D095CD-FEFC-4037-A860-22F57A1AA2A5}" dt="2024-04-07T17:49:56.259" v="3779" actId="5793"/>
          <ac:spMkLst>
            <pc:docMk/>
            <pc:sldMk cId="3709033045" sldId="304"/>
            <ac:spMk id="3" creationId="{08299999-49D0-BE82-9DFE-EEE68E616E02}"/>
          </ac:spMkLst>
        </pc:spChg>
        <pc:spChg chg="add mod">
          <ac:chgData name="Vignesh Balakrishnan" userId="4926f32aad405886" providerId="LiveId" clId="{98D095CD-FEFC-4037-A860-22F57A1AA2A5}" dt="2024-04-07T17:50:15.808" v="3783" actId="20577"/>
          <ac:spMkLst>
            <pc:docMk/>
            <pc:sldMk cId="3709033045" sldId="304"/>
            <ac:spMk id="4" creationId="{B70040D0-EA5F-98B5-EF25-59221211C12E}"/>
          </ac:spMkLst>
        </pc:spChg>
        <pc:spChg chg="add mod">
          <ac:chgData name="Vignesh Balakrishnan" userId="4926f32aad405886" providerId="LiveId" clId="{98D095CD-FEFC-4037-A860-22F57A1AA2A5}" dt="2024-04-07T17:50:52.387" v="3791" actId="1076"/>
          <ac:spMkLst>
            <pc:docMk/>
            <pc:sldMk cId="3709033045" sldId="304"/>
            <ac:spMk id="5" creationId="{F44E2791-7939-7DB3-D2B0-E4720586581A}"/>
          </ac:spMkLst>
        </pc:spChg>
        <pc:spChg chg="add del mod">
          <ac:chgData name="Vignesh Balakrishnan" userId="4926f32aad405886" providerId="LiveId" clId="{98D095CD-FEFC-4037-A860-22F57A1AA2A5}" dt="2024-04-07T17:50:40.738" v="3789" actId="478"/>
          <ac:spMkLst>
            <pc:docMk/>
            <pc:sldMk cId="3709033045" sldId="304"/>
            <ac:spMk id="6" creationId="{891D878C-9B76-C66F-39A2-198151E60EB6}"/>
          </ac:spMkLst>
        </pc:spChg>
        <pc:picChg chg="add mod">
          <ac:chgData name="Vignesh Balakrishnan" userId="4926f32aad405886" providerId="LiveId" clId="{98D095CD-FEFC-4037-A860-22F57A1AA2A5}" dt="2024-04-07T17:51:17.632" v="3793" actId="1076"/>
          <ac:picMkLst>
            <pc:docMk/>
            <pc:sldMk cId="3709033045" sldId="304"/>
            <ac:picMk id="8" creationId="{4E367D43-1B2E-1097-71A8-31C574CEA4DB}"/>
          </ac:picMkLst>
        </pc:picChg>
      </pc:sldChg>
      <pc:sldChg chg="delSp modSp new mod">
        <pc:chgData name="Vignesh Balakrishnan" userId="4926f32aad405886" providerId="LiveId" clId="{98D095CD-FEFC-4037-A860-22F57A1AA2A5}" dt="2024-04-07T17:53:37.625" v="3899" actId="122"/>
        <pc:sldMkLst>
          <pc:docMk/>
          <pc:sldMk cId="4096747513" sldId="305"/>
        </pc:sldMkLst>
        <pc:spChg chg="mod">
          <ac:chgData name="Vignesh Balakrishnan" userId="4926f32aad405886" providerId="LiveId" clId="{98D095CD-FEFC-4037-A860-22F57A1AA2A5}" dt="2024-04-07T17:53:37.625" v="3899" actId="122"/>
          <ac:spMkLst>
            <pc:docMk/>
            <pc:sldMk cId="4096747513" sldId="305"/>
            <ac:spMk id="2" creationId="{132BED2B-8C1E-EF30-76DC-8952DD3A307C}"/>
          </ac:spMkLst>
        </pc:spChg>
        <pc:spChg chg="del">
          <ac:chgData name="Vignesh Balakrishnan" userId="4926f32aad405886" providerId="LiveId" clId="{98D095CD-FEFC-4037-A860-22F57A1AA2A5}" dt="2024-04-07T17:53:24.457" v="3896" actId="478"/>
          <ac:spMkLst>
            <pc:docMk/>
            <pc:sldMk cId="4096747513" sldId="305"/>
            <ac:spMk id="3" creationId="{D415C75A-0F21-6B10-B139-E644D70E4944}"/>
          </ac:spMkLst>
        </pc:spChg>
      </pc:sldChg>
      <pc:sldChg chg="addSp delSp modSp new mod modClrScheme chgLayout">
        <pc:chgData name="Vignesh Balakrishnan" userId="4926f32aad405886" providerId="LiveId" clId="{98D095CD-FEFC-4037-A860-22F57A1AA2A5}" dt="2024-04-07T18:36:20.271" v="5006" actId="21"/>
        <pc:sldMkLst>
          <pc:docMk/>
          <pc:sldMk cId="2614791136" sldId="306"/>
        </pc:sldMkLst>
        <pc:spChg chg="del">
          <ac:chgData name="Vignesh Balakrishnan" userId="4926f32aad405886" providerId="LiveId" clId="{98D095CD-FEFC-4037-A860-22F57A1AA2A5}" dt="2024-04-07T17:56:01.056" v="3901" actId="700"/>
          <ac:spMkLst>
            <pc:docMk/>
            <pc:sldMk cId="2614791136" sldId="306"/>
            <ac:spMk id="2" creationId="{1F4EB516-240D-BA75-0EB7-0DF5B07CAC88}"/>
          </ac:spMkLst>
        </pc:spChg>
        <pc:spChg chg="del">
          <ac:chgData name="Vignesh Balakrishnan" userId="4926f32aad405886" providerId="LiveId" clId="{98D095CD-FEFC-4037-A860-22F57A1AA2A5}" dt="2024-04-07T17:56:01.056" v="3901" actId="700"/>
          <ac:spMkLst>
            <pc:docMk/>
            <pc:sldMk cId="2614791136" sldId="306"/>
            <ac:spMk id="3" creationId="{6C349FC5-5A22-81E6-5431-2ECF73F3DCF7}"/>
          </ac:spMkLst>
        </pc:spChg>
        <pc:spChg chg="add mod">
          <ac:chgData name="Vignesh Balakrishnan" userId="4926f32aad405886" providerId="LiveId" clId="{98D095CD-FEFC-4037-A860-22F57A1AA2A5}" dt="2024-04-07T18:36:20.271" v="5006" actId="21"/>
          <ac:spMkLst>
            <pc:docMk/>
            <pc:sldMk cId="2614791136" sldId="306"/>
            <ac:spMk id="4" creationId="{5B7EF660-9C3F-B6C2-6442-FF7BF3B6182F}"/>
          </ac:spMkLst>
        </pc:spChg>
      </pc:sldChg>
      <pc:sldChg chg="addSp modSp new mod">
        <pc:chgData name="Vignesh Balakrishnan" userId="4926f32aad405886" providerId="LiveId" clId="{98D095CD-FEFC-4037-A860-22F57A1AA2A5}" dt="2024-04-07T18:40:22.679" v="5022" actId="20577"/>
        <pc:sldMkLst>
          <pc:docMk/>
          <pc:sldMk cId="3342849016" sldId="307"/>
        </pc:sldMkLst>
        <pc:spChg chg="add mod">
          <ac:chgData name="Vignesh Balakrishnan" userId="4926f32aad405886" providerId="LiveId" clId="{98D095CD-FEFC-4037-A860-22F57A1AA2A5}" dt="2024-04-07T18:40:22.679" v="5022" actId="20577"/>
          <ac:spMkLst>
            <pc:docMk/>
            <pc:sldMk cId="3342849016" sldId="307"/>
            <ac:spMk id="2" creationId="{134430E5-9351-FE7A-609B-9DB6B745C6BF}"/>
          </ac:spMkLst>
        </pc:spChg>
      </pc:sldChg>
      <pc:sldChg chg="delSp modSp new mod">
        <pc:chgData name="Vignesh Balakrishnan" userId="4926f32aad405886" providerId="LiveId" clId="{98D095CD-FEFC-4037-A860-22F57A1AA2A5}" dt="2024-04-07T18:27:08.696" v="4962" actId="1076"/>
        <pc:sldMkLst>
          <pc:docMk/>
          <pc:sldMk cId="4144573089" sldId="308"/>
        </pc:sldMkLst>
        <pc:spChg chg="mod">
          <ac:chgData name="Vignesh Balakrishnan" userId="4926f32aad405886" providerId="LiveId" clId="{98D095CD-FEFC-4037-A860-22F57A1AA2A5}" dt="2024-04-07T18:27:08.696" v="4962" actId="1076"/>
          <ac:spMkLst>
            <pc:docMk/>
            <pc:sldMk cId="4144573089" sldId="308"/>
            <ac:spMk id="2" creationId="{6DE27222-5891-3C8D-8CC7-E1CFBF8D4AA2}"/>
          </ac:spMkLst>
        </pc:spChg>
        <pc:spChg chg="del">
          <ac:chgData name="Vignesh Balakrishnan" userId="4926f32aad405886" providerId="LiveId" clId="{98D095CD-FEFC-4037-A860-22F57A1AA2A5}" dt="2024-04-07T18:26:52.925" v="4959" actId="478"/>
          <ac:spMkLst>
            <pc:docMk/>
            <pc:sldMk cId="4144573089" sldId="308"/>
            <ac:spMk id="3" creationId="{700DDB4E-CF86-68CB-36D1-8A5004F1A9C7}"/>
          </ac:spMkLst>
        </pc:spChg>
      </pc:sldChg>
      <pc:sldChg chg="addSp delSp modSp new add del mod">
        <pc:chgData name="Vignesh Balakrishnan" userId="4926f32aad405886" providerId="LiveId" clId="{98D095CD-FEFC-4037-A860-22F57A1AA2A5}" dt="2024-04-08T07:19:17.827" v="5066" actId="1076"/>
        <pc:sldMkLst>
          <pc:docMk/>
          <pc:sldMk cId="1409809583" sldId="309"/>
        </pc:sldMkLst>
        <pc:spChg chg="mod">
          <ac:chgData name="Vignesh Balakrishnan" userId="4926f32aad405886" providerId="LiveId" clId="{98D095CD-FEFC-4037-A860-22F57A1AA2A5}" dt="2024-04-07T18:27:52.223" v="4976" actId="14100"/>
          <ac:spMkLst>
            <pc:docMk/>
            <pc:sldMk cId="1409809583" sldId="309"/>
            <ac:spMk id="2" creationId="{2FCE7F3B-DEE5-9EA6-F07A-6AC55EDB0CD1}"/>
          </ac:spMkLst>
        </pc:spChg>
        <pc:spChg chg="del">
          <ac:chgData name="Vignesh Balakrishnan" userId="4926f32aad405886" providerId="LiveId" clId="{98D095CD-FEFC-4037-A860-22F57A1AA2A5}" dt="2024-04-07T18:27:23.316" v="4964" actId="478"/>
          <ac:spMkLst>
            <pc:docMk/>
            <pc:sldMk cId="1409809583" sldId="309"/>
            <ac:spMk id="3" creationId="{AC3894F7-FDA0-8584-D904-491C6A4F8BBD}"/>
          </ac:spMkLst>
        </pc:spChg>
        <pc:picChg chg="add mod">
          <ac:chgData name="Vignesh Balakrishnan" userId="4926f32aad405886" providerId="LiveId" clId="{98D095CD-FEFC-4037-A860-22F57A1AA2A5}" dt="2024-04-08T07:19:17.827" v="5066" actId="1076"/>
          <ac:picMkLst>
            <pc:docMk/>
            <pc:sldMk cId="1409809583" sldId="309"/>
            <ac:picMk id="1026" creationId="{F724A970-94E6-8F00-67C9-13E1076FFB13}"/>
          </ac:picMkLst>
        </pc:picChg>
        <pc:picChg chg="add del mod">
          <ac:chgData name="Vignesh Balakrishnan" userId="4926f32aad405886" providerId="LiveId" clId="{98D095CD-FEFC-4037-A860-22F57A1AA2A5}" dt="2024-04-08T07:18:53.930" v="5058" actId="478"/>
          <ac:picMkLst>
            <pc:docMk/>
            <pc:sldMk cId="1409809583" sldId="309"/>
            <ac:picMk id="9218" creationId="{53D9C985-DFAC-C6C5-12FD-CCC0319BC886}"/>
          </ac:picMkLst>
        </pc:picChg>
      </pc:sldChg>
      <pc:sldChg chg="delSp modSp new mod">
        <pc:chgData name="Vignesh Balakrishnan" userId="4926f32aad405886" providerId="LiveId" clId="{98D095CD-FEFC-4037-A860-22F57A1AA2A5}" dt="2024-04-08T07:15:22.710" v="5055" actId="58"/>
        <pc:sldMkLst>
          <pc:docMk/>
          <pc:sldMk cId="2729207172" sldId="310"/>
        </pc:sldMkLst>
        <pc:spChg chg="mod">
          <ac:chgData name="Vignesh Balakrishnan" userId="4926f32aad405886" providerId="LiveId" clId="{98D095CD-FEFC-4037-A860-22F57A1AA2A5}" dt="2024-04-08T07:15:22.710" v="5055" actId="58"/>
          <ac:spMkLst>
            <pc:docMk/>
            <pc:sldMk cId="2729207172" sldId="310"/>
            <ac:spMk id="2" creationId="{D5C8633E-9CAB-EF34-00AB-A7F1A6AA4FCA}"/>
          </ac:spMkLst>
        </pc:spChg>
        <pc:spChg chg="del">
          <ac:chgData name="Vignesh Balakrishnan" userId="4926f32aad405886" providerId="LiveId" clId="{98D095CD-FEFC-4037-A860-22F57A1AA2A5}" dt="2024-04-07T18:33:12.238" v="4985" actId="478"/>
          <ac:spMkLst>
            <pc:docMk/>
            <pc:sldMk cId="2729207172" sldId="310"/>
            <ac:spMk id="3" creationId="{06EF1C89-8041-B354-DD5B-B9CE0056AB79}"/>
          </ac:spMkLst>
        </pc:spChg>
      </pc:sldChg>
      <pc:sldChg chg="delSp modSp new mod">
        <pc:chgData name="Vignesh Balakrishnan" userId="4926f32aad405886" providerId="LiveId" clId="{98D095CD-FEFC-4037-A860-22F57A1AA2A5}" dt="2024-04-07T18:34:05.121" v="5000" actId="14100"/>
        <pc:sldMkLst>
          <pc:docMk/>
          <pc:sldMk cId="3296135913" sldId="311"/>
        </pc:sldMkLst>
        <pc:spChg chg="mod">
          <ac:chgData name="Vignesh Balakrishnan" userId="4926f32aad405886" providerId="LiveId" clId="{98D095CD-FEFC-4037-A860-22F57A1AA2A5}" dt="2024-04-07T18:34:05.121" v="5000" actId="14100"/>
          <ac:spMkLst>
            <pc:docMk/>
            <pc:sldMk cId="3296135913" sldId="311"/>
            <ac:spMk id="2" creationId="{B0465825-1CED-84C5-79D2-7C438C82AC3F}"/>
          </ac:spMkLst>
        </pc:spChg>
        <pc:spChg chg="del">
          <ac:chgData name="Vignesh Balakrishnan" userId="4926f32aad405886" providerId="LiveId" clId="{98D095CD-FEFC-4037-A860-22F57A1AA2A5}" dt="2024-04-07T18:33:41.937" v="4987" actId="478"/>
          <ac:spMkLst>
            <pc:docMk/>
            <pc:sldMk cId="3296135913" sldId="311"/>
            <ac:spMk id="3" creationId="{A6FCF896-2540-B887-027D-86BCFCEE011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4/8/2024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laksmipriyam.my.canva.site/"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280460" y="1566145"/>
            <a:ext cx="8827245" cy="1028949"/>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GUVI CAPSTONE PROJECT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762000" y="4777380"/>
            <a:ext cx="9220199" cy="861420"/>
          </a:xfrm>
        </p:spPr>
        <p:txBody>
          <a:bodyPr>
            <a:normAutofit fontScale="77500" lnSpcReduction="20000"/>
          </a:bodyPr>
          <a:lstStyle/>
          <a:p>
            <a:r>
              <a:rPr lang="en-US" sz="3200" dirty="0">
                <a:solidFill>
                  <a:srgbClr val="FFFFFF"/>
                </a:solidFill>
                <a:latin typeface="Times New Roman" panose="02020603050405020304" pitchFamily="18" charset="0"/>
                <a:cs typeface="Times New Roman" panose="02020603050405020304" pitchFamily="18" charset="0"/>
              </a:rPr>
              <a:t>P</a:t>
            </a:r>
            <a:r>
              <a:rPr lang="en-US" sz="3200" cap="none" dirty="0">
                <a:solidFill>
                  <a:srgbClr val="FFFFFF"/>
                </a:solidFill>
                <a:latin typeface="Times New Roman" panose="02020603050405020304" pitchFamily="18" charset="0"/>
                <a:cs typeface="Times New Roman" panose="02020603050405020304" pitchFamily="18" charset="0"/>
              </a:rPr>
              <a:t>resented</a:t>
            </a:r>
            <a:r>
              <a:rPr lang="en-US" sz="3200" dirty="0">
                <a:solidFill>
                  <a:srgbClr val="FFFFFF"/>
                </a:solidFill>
                <a:latin typeface="Times New Roman" panose="02020603050405020304" pitchFamily="18" charset="0"/>
                <a:cs typeface="Times New Roman" panose="02020603050405020304" pitchFamily="18" charset="0"/>
              </a:rPr>
              <a:t> B</a:t>
            </a:r>
            <a:r>
              <a:rPr lang="en-US" sz="3200" cap="none" dirty="0">
                <a:solidFill>
                  <a:srgbClr val="FFFFFF"/>
                </a:solidFill>
                <a:latin typeface="Times New Roman" panose="02020603050405020304" pitchFamily="18" charset="0"/>
                <a:cs typeface="Times New Roman" panose="02020603050405020304" pitchFamily="18" charset="0"/>
              </a:rPr>
              <a:t>y</a:t>
            </a:r>
            <a:r>
              <a:rPr lang="en-US" sz="3200" dirty="0">
                <a:solidFill>
                  <a:srgbClr val="FFFFFF"/>
                </a:solidFill>
                <a:latin typeface="Times New Roman" panose="02020603050405020304" pitchFamily="18" charset="0"/>
                <a:cs typeface="Times New Roman" panose="02020603050405020304" pitchFamily="18" charset="0"/>
              </a:rPr>
              <a:t>:</a:t>
            </a:r>
          </a:p>
          <a:p>
            <a:r>
              <a:rPr lang="en-US" sz="3200" dirty="0">
                <a:solidFill>
                  <a:srgbClr val="FFFFFF"/>
                </a:solidFill>
                <a:latin typeface="Times New Roman" panose="02020603050405020304" pitchFamily="18" charset="0"/>
                <a:cs typeface="Times New Roman" panose="02020603050405020304" pitchFamily="18" charset="0"/>
              </a:rPr>
              <a:t>Laksmi Priya m</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1">
            <a:extLst>
              <a:ext uri="{FF2B5EF4-FFF2-40B4-BE49-F238E27FC236}">
                <a16:creationId xmlns:a16="http://schemas.microsoft.com/office/drawing/2014/main" id="{44F2AA00-B02A-8806-8F53-309847753776}"/>
              </a:ext>
            </a:extLst>
          </p:cNvPr>
          <p:cNvSpPr txBox="1">
            <a:spLocks/>
          </p:cNvSpPr>
          <p:nvPr/>
        </p:nvSpPr>
        <p:spPr bwMode="gray">
          <a:xfrm>
            <a:off x="1397001" y="2595094"/>
            <a:ext cx="8827245" cy="1028949"/>
          </a:xfrm>
          <a:prstGeom prst="rect">
            <a:avLst/>
          </a:prstGeom>
        </p:spPr>
        <p:txBody>
          <a:bodyPr vert="horz" lIns="91440" tIns="45720" rIns="91440" bIns="45720" rtlCol="0" anchor="b">
            <a:normAutofit fontScale="70000" lnSpcReduction="20000"/>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rgbClr val="FFFFFF"/>
                </a:solidFill>
                <a:latin typeface="Times New Roman" panose="02020603050405020304" pitchFamily="18" charset="0"/>
                <a:cs typeface="Times New Roman" panose="02020603050405020304" pitchFamily="18" charset="0"/>
              </a:rPr>
              <a:t>Crafting Compelling Web Presences  MBM6</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A469-B2A2-1F87-BE62-EB66F0C7E400}"/>
              </a:ext>
            </a:extLst>
          </p:cNvPr>
          <p:cNvSpPr>
            <a:spLocks noGrp="1"/>
          </p:cNvSpPr>
          <p:nvPr>
            <p:ph type="title"/>
          </p:nvPr>
        </p:nvSpPr>
        <p:spPr>
          <a:xfrm>
            <a:off x="1154954" y="973667"/>
            <a:ext cx="8825659" cy="1047637"/>
          </a:xfrm>
        </p:spPr>
        <p:txBody>
          <a:bodyPr/>
          <a:lstStyle/>
          <a:p>
            <a:pPr algn="ctr"/>
            <a:r>
              <a:rPr lang="en-IN" sz="4000" dirty="0">
                <a:latin typeface="Times New Roman" panose="02020603050405020304" pitchFamily="18" charset="0"/>
                <a:cs typeface="Times New Roman" panose="02020603050405020304" pitchFamily="18" charset="0"/>
              </a:rPr>
              <a:t>Technology Stack</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 Sony.co.in</a:t>
            </a:r>
          </a:p>
        </p:txBody>
      </p:sp>
      <p:sp>
        <p:nvSpPr>
          <p:cNvPr id="3" name="Content Placeholder 2">
            <a:extLst>
              <a:ext uri="{FF2B5EF4-FFF2-40B4-BE49-F238E27FC236}">
                <a16:creationId xmlns:a16="http://schemas.microsoft.com/office/drawing/2014/main" id="{4B966CE8-8C58-830F-010F-DF729FDE3225}"/>
              </a:ext>
            </a:extLst>
          </p:cNvPr>
          <p:cNvSpPr>
            <a:spLocks noGrp="1"/>
          </p:cNvSpPr>
          <p:nvPr>
            <p:ph idx="1"/>
          </p:nvPr>
        </p:nvSpPr>
        <p:spPr>
          <a:xfrm>
            <a:off x="1154954" y="2603499"/>
            <a:ext cx="8825659" cy="3989805"/>
          </a:xfrm>
        </p:spPr>
        <p:txBody>
          <a:bodyPr/>
          <a:lstStyle/>
          <a:p>
            <a:r>
              <a:rPr lang="en-IN" dirty="0">
                <a:latin typeface="Times New Roman" panose="02020603050405020304" pitchFamily="18" charset="0"/>
                <a:cs typeface="Times New Roman" panose="02020603050405020304" pitchFamily="18" charset="0"/>
              </a:rPr>
              <a:t>CMS- Adobe Experience Manager</a:t>
            </a:r>
          </a:p>
          <a:p>
            <a:r>
              <a:rPr lang="en-IN" dirty="0">
                <a:latin typeface="Times New Roman" panose="02020603050405020304" pitchFamily="18" charset="0"/>
                <a:cs typeface="Times New Roman" panose="02020603050405020304" pitchFamily="18" charset="0"/>
              </a:rPr>
              <a:t>Programming Language – Java</a:t>
            </a:r>
          </a:p>
          <a:p>
            <a:r>
              <a:rPr lang="en-IN" dirty="0">
                <a:latin typeface="Times New Roman" panose="02020603050405020304" pitchFamily="18" charset="0"/>
                <a:cs typeface="Times New Roman" panose="02020603050405020304" pitchFamily="18" charset="0"/>
              </a:rPr>
              <a:t>Video players – </a:t>
            </a:r>
            <a:r>
              <a:rPr lang="en-IN" dirty="0" err="1">
                <a:latin typeface="Times New Roman" panose="02020603050405020304" pitchFamily="18" charset="0"/>
                <a:cs typeface="Times New Roman" panose="02020603050405020304" pitchFamily="18" charset="0"/>
              </a:rPr>
              <a:t>Flowplayer</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Youtube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UI frameworks – Bootstrap</a:t>
            </a:r>
          </a:p>
          <a:p>
            <a:r>
              <a:rPr lang="en-IN" dirty="0">
                <a:latin typeface="Times New Roman" panose="02020603050405020304" pitchFamily="18" charset="0"/>
                <a:cs typeface="Times New Roman" panose="02020603050405020304" pitchFamily="18" charset="0"/>
              </a:rPr>
              <a:t>Web servers – Apache HTTP Server</a:t>
            </a:r>
          </a:p>
          <a:p>
            <a:r>
              <a:rPr lang="en-IN" dirty="0">
                <a:latin typeface="Times New Roman" panose="02020603050405020304" pitchFamily="18" charset="0"/>
                <a:cs typeface="Times New Roman" panose="02020603050405020304" pitchFamily="18" charset="0"/>
              </a:rPr>
              <a:t>JavaScript frameworks – </a:t>
            </a:r>
            <a:r>
              <a:rPr lang="en-IN" dirty="0" err="1">
                <a:latin typeface="Times New Roman" panose="02020603050405020304" pitchFamily="18" charset="0"/>
                <a:cs typeface="Times New Roman" panose="02020603050405020304" pitchFamily="18" charset="0"/>
              </a:rPr>
              <a:t>RequireJS</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React</a:t>
            </a:r>
          </a:p>
          <a:p>
            <a:r>
              <a:rPr lang="en-IN" dirty="0">
                <a:latin typeface="Times New Roman" panose="02020603050405020304" pitchFamily="18" charset="0"/>
                <a:cs typeface="Times New Roman" panose="02020603050405020304" pitchFamily="18" charset="0"/>
              </a:rPr>
              <a:t>Widgets – Outbrain</a:t>
            </a:r>
          </a:p>
          <a:p>
            <a:r>
              <a:rPr lang="en-IN" dirty="0">
                <a:latin typeface="Times New Roman" panose="02020603050405020304" pitchFamily="18" charset="0"/>
                <a:cs typeface="Times New Roman" panose="02020603050405020304" pitchFamily="18" charset="0"/>
              </a:rPr>
              <a:t>JavaScript libraries – core-</a:t>
            </a:r>
            <a:r>
              <a:rPr lang="en-IN" dirty="0" err="1">
                <a:latin typeface="Times New Roman" panose="02020603050405020304" pitchFamily="18" charset="0"/>
                <a:cs typeface="Times New Roman" panose="02020603050405020304" pitchFamily="18" charset="0"/>
              </a:rPr>
              <a:t>js</a:t>
            </a:r>
            <a:r>
              <a:rPr lang="en-IN" dirty="0">
                <a:latin typeface="Times New Roman" panose="02020603050405020304" pitchFamily="18" charset="0"/>
                <a:cs typeface="Times New Roman" panose="02020603050405020304" pitchFamily="18" charset="0"/>
              </a:rPr>
              <a:t> , crypto-</a:t>
            </a:r>
            <a:r>
              <a:rPr lang="en-IN" dirty="0" err="1">
                <a:latin typeface="Times New Roman" panose="02020603050405020304" pitchFamily="18" charset="0"/>
                <a:cs typeface="Times New Roman" panose="02020603050405020304" pitchFamily="18" charset="0"/>
              </a:rPr>
              <a:t>js</a:t>
            </a:r>
            <a:r>
              <a:rPr lang="en-IN" dirty="0">
                <a:latin typeface="Times New Roman" panose="02020603050405020304" pitchFamily="18" charset="0"/>
                <a:cs typeface="Times New Roman" panose="02020603050405020304" pitchFamily="18" charset="0"/>
              </a:rPr>
              <a:t>, jQuery, Hammer.js, </a:t>
            </a:r>
            <a:r>
              <a:rPr lang="en-IN" dirty="0" err="1">
                <a:latin typeface="Times New Roman" panose="02020603050405020304" pitchFamily="18" charset="0"/>
                <a:cs typeface="Times New Roman" panose="02020603050405020304" pitchFamily="18" charset="0"/>
              </a:rPr>
              <a:t>Lodash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Modernizr</a:t>
            </a:r>
            <a:r>
              <a:rPr lang="en-IN" dirty="0">
                <a:latin typeface="Times New Roman" panose="02020603050405020304" pitchFamily="18" charset="0"/>
                <a:cs typeface="Times New Roman" panose="02020603050405020304" pitchFamily="18" charset="0"/>
              </a:rPr>
              <a:t>, Swiper</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3059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8E6AB5-F294-3CB9-AB92-DADB2CD1A11E}"/>
              </a:ext>
            </a:extLst>
          </p:cNvPr>
          <p:cNvSpPr txBox="1"/>
          <p:nvPr/>
        </p:nvSpPr>
        <p:spPr>
          <a:xfrm>
            <a:off x="624698" y="290133"/>
            <a:ext cx="10523621" cy="60478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Tag Managers – Tealium</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Security – HSTS, Akamai Bot Manager</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Reviews – </a:t>
            </a:r>
            <a:r>
              <a:rPr lang="en-IN" dirty="0" err="1">
                <a:latin typeface="Times New Roman" panose="02020603050405020304" pitchFamily="18" charset="0"/>
                <a:cs typeface="Times New Roman" panose="02020603050405020304" pitchFamily="18" charset="0"/>
              </a:rPr>
              <a:t>Bazaarvoice</a:t>
            </a:r>
            <a:r>
              <a:rPr lang="en-IN" dirty="0">
                <a:latin typeface="Times New Roman" panose="02020603050405020304" pitchFamily="18" charset="0"/>
                <a:cs typeface="Times New Roman" panose="02020603050405020304" pitchFamily="18" charset="0"/>
              </a:rPr>
              <a:t> Reviews</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Digital asset management – Adobe </a:t>
            </a:r>
          </a:p>
          <a:p>
            <a:pPr>
              <a:lnSpc>
                <a:spcPct val="150000"/>
              </a:lnSpc>
            </a:pPr>
            <a:r>
              <a:rPr lang="en-IN" dirty="0">
                <a:latin typeface="Times New Roman" panose="02020603050405020304" pitchFamily="18" charset="0"/>
                <a:cs typeface="Times New Roman" panose="02020603050405020304" pitchFamily="18" charset="0"/>
              </a:rPr>
              <a:t>                                                       Dynamic </a:t>
            </a:r>
          </a:p>
          <a:p>
            <a:pPr>
              <a:lnSpc>
                <a:spcPct val="150000"/>
              </a:lnSpc>
            </a:pPr>
            <a:r>
              <a:rPr lang="en-IN" dirty="0">
                <a:latin typeface="Times New Roman" panose="02020603050405020304" pitchFamily="18" charset="0"/>
                <a:cs typeface="Times New Roman" panose="02020603050405020304" pitchFamily="18" charset="0"/>
              </a:rPr>
              <a:t>                                                       Media</a:t>
            </a:r>
          </a:p>
          <a:p>
            <a:pPr>
              <a:lnSpc>
                <a:spcPct val="150000"/>
              </a:lnSpc>
            </a:pPr>
            <a:r>
              <a:rPr lang="en-IN" dirty="0">
                <a:latin typeface="Times New Roman" panose="02020603050405020304" pitchFamily="18" charset="0"/>
                <a:cs typeface="Times New Roman" panose="02020603050405020304" pitchFamily="18" charset="0"/>
              </a:rPr>
              <a:t>                                                       Classic</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Customer data platform – Tealium</a:t>
            </a:r>
          </a:p>
          <a:p>
            <a:pPr>
              <a:lnSpc>
                <a:spcPct val="150000"/>
              </a:lnSpc>
            </a:pPr>
            <a:r>
              <a:rPr lang="en-IN" dirty="0">
                <a:latin typeface="Times New Roman" panose="02020603050405020304" pitchFamily="18" charset="0"/>
                <a:cs typeface="Times New Roman" panose="02020603050405020304" pitchFamily="18" charset="0"/>
              </a:rPr>
              <a:t>                                               Adobe experience platform identity service</a:t>
            </a:r>
          </a:p>
          <a:p>
            <a:pPr>
              <a:lnSpc>
                <a:spcPct val="150000"/>
              </a:lnSpc>
            </a:pPr>
            <a:r>
              <a:rPr lang="en-IN" dirty="0">
                <a:latin typeface="Times New Roman" panose="02020603050405020304" pitchFamily="18" charset="0"/>
                <a:cs typeface="Times New Roman" panose="02020603050405020304" pitchFamily="18" charset="0"/>
              </a:rPr>
              <a:t>                                                Treasure data</a:t>
            </a:r>
          </a:p>
          <a:p>
            <a:pPr marL="285750"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Cookie compliance – Tealium consent management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CDN – Akamai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cdnjs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Cloudflare</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Analytics – Adobe Analytics , Google Ads Conversion Tracking, Facebook Pixel,  Google Analytics</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Miscellaneous – Open Graph, Babel, HTTP/2</a:t>
            </a:r>
          </a:p>
        </p:txBody>
      </p:sp>
    </p:spTree>
    <p:extLst>
      <p:ext uri="{BB962C8B-B14F-4D97-AF65-F5344CB8AC3E}">
        <p14:creationId xmlns:p14="http://schemas.microsoft.com/office/powerpoint/2010/main" val="197800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8CEC-0BD5-E8C1-3767-685DFA3547F1}"/>
              </a:ext>
            </a:extLst>
          </p:cNvPr>
          <p:cNvSpPr>
            <a:spLocks noGrp="1"/>
          </p:cNvSpPr>
          <p:nvPr>
            <p:ph type="title"/>
          </p:nvPr>
        </p:nvSpPr>
        <p:spPr/>
        <p:txBody>
          <a:bodyPr/>
          <a:lstStyle/>
          <a:p>
            <a:pPr algn="ctr"/>
            <a:r>
              <a:rPr lang="en-IN" sz="4000" dirty="0">
                <a:latin typeface="Times New Roman" panose="02020603050405020304" pitchFamily="18" charset="0"/>
                <a:cs typeface="Times New Roman" panose="02020603050405020304" pitchFamily="18" charset="0"/>
              </a:rPr>
              <a:t>Test the website's responsive design and mobile optimization.</a:t>
            </a:r>
          </a:p>
        </p:txBody>
      </p:sp>
      <p:sp>
        <p:nvSpPr>
          <p:cNvPr id="3" name="Content Placeholder 2">
            <a:extLst>
              <a:ext uri="{FF2B5EF4-FFF2-40B4-BE49-F238E27FC236}">
                <a16:creationId xmlns:a16="http://schemas.microsoft.com/office/drawing/2014/main" id="{5F90D7A1-64E3-A7E5-9806-91C8A5DF38E8}"/>
              </a:ext>
            </a:extLst>
          </p:cNvPr>
          <p:cNvSpPr>
            <a:spLocks noGrp="1"/>
          </p:cNvSpPr>
          <p:nvPr>
            <p:ph idx="1"/>
          </p:nvPr>
        </p:nvSpPr>
        <p:spPr>
          <a:xfrm>
            <a:off x="1154954" y="2250573"/>
            <a:ext cx="8825659" cy="4070015"/>
          </a:xfrm>
        </p:spPr>
        <p:txBody>
          <a:bodyPr>
            <a:noAutofit/>
          </a:bodyPr>
          <a:lstStyle/>
          <a:p>
            <a:pPr marL="0" indent="0">
              <a:buNone/>
            </a:pPr>
            <a:r>
              <a:rPr lang="en-IN" sz="2400" b="1" dirty="0">
                <a:latin typeface="Times New Roman" panose="02020603050405020304" pitchFamily="18" charset="0"/>
                <a:cs typeface="Times New Roman" panose="02020603050405020304" pitchFamily="18" charset="0"/>
              </a:rPr>
              <a:t>TOOLS USED</a:t>
            </a:r>
            <a:endParaRPr lang="en-US" sz="2400" b="1" dirty="0">
              <a:latin typeface="Times New Roman" panose="02020603050405020304" pitchFamily="18" charset="0"/>
              <a:cs typeface="Times New Roman" panose="02020603050405020304" pitchFamily="18" charset="0"/>
            </a:endParaRPr>
          </a:p>
          <a:p>
            <a:r>
              <a:rPr lang="en-US" sz="2400" b="1" dirty="0" err="1">
                <a:latin typeface="Times New Roman" panose="02020603050405020304" pitchFamily="18" charset="0"/>
                <a:cs typeface="Times New Roman" panose="02020603050405020304" pitchFamily="18" charset="0"/>
              </a:rPr>
              <a:t>PageSpeed</a:t>
            </a:r>
            <a:r>
              <a:rPr lang="en-US" sz="2400" b="1" dirty="0">
                <a:latin typeface="Times New Roman" panose="02020603050405020304" pitchFamily="18" charset="0"/>
                <a:cs typeface="Times New Roman" panose="02020603050405020304" pitchFamily="18" charset="0"/>
              </a:rPr>
              <a:t> Insights (PSI)</a:t>
            </a:r>
            <a:r>
              <a:rPr lang="en-US" sz="2400" dirty="0">
                <a:latin typeface="Times New Roman" panose="02020603050405020304" pitchFamily="18" charset="0"/>
                <a:cs typeface="Times New Roman" panose="02020603050405020304" pitchFamily="18" charset="0"/>
              </a:rPr>
              <a:t> reports on the user experience of a page on both mobile and desktop devices, and provides suggestions on how that page may be improved. PSI provides both lab and field data about a page. Lab data is useful for debugging issues, as it is collected in a controlled environment.</a:t>
            </a:r>
          </a:p>
          <a:p>
            <a:r>
              <a:rPr lang="en-IN" sz="2400" b="1" dirty="0">
                <a:latin typeface="Times New Roman" panose="02020603050405020304" pitchFamily="18" charset="0"/>
                <a:cs typeface="Times New Roman" panose="02020603050405020304" pitchFamily="18" charset="0"/>
              </a:rPr>
              <a:t>Viewport Resizer:</a:t>
            </a:r>
          </a:p>
          <a:p>
            <a:pPr marL="0" indent="0">
              <a:buNone/>
            </a:pPr>
            <a:r>
              <a:rPr lang="en-IN" sz="2400" dirty="0">
                <a:latin typeface="Times New Roman" panose="02020603050405020304" pitchFamily="18" charset="0"/>
                <a:cs typeface="Times New Roman" panose="02020603050405020304" pitchFamily="18" charset="0"/>
              </a:rPr>
              <a:t>          Responsive Design Testing Google chrome extension.</a:t>
            </a:r>
          </a:p>
        </p:txBody>
      </p:sp>
    </p:spTree>
    <p:extLst>
      <p:ext uri="{BB962C8B-B14F-4D97-AF65-F5344CB8AC3E}">
        <p14:creationId xmlns:p14="http://schemas.microsoft.com/office/powerpoint/2010/main" val="183073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45AF-E1DE-77FC-5118-9D2E601FB471}"/>
              </a:ext>
            </a:extLst>
          </p:cNvPr>
          <p:cNvSpPr>
            <a:spLocks noGrp="1"/>
          </p:cNvSpPr>
          <p:nvPr>
            <p:ph type="title"/>
          </p:nvPr>
        </p:nvSpPr>
        <p:spPr/>
        <p:txBody>
          <a:bodyPr/>
          <a:lstStyle/>
          <a:p>
            <a:pPr algn="ctr"/>
            <a:r>
              <a:rPr lang="en-IN" sz="4000" dirty="0">
                <a:latin typeface="Times New Roman" panose="02020603050405020304" pitchFamily="18" charset="0"/>
                <a:cs typeface="Times New Roman" panose="02020603050405020304" pitchFamily="18" charset="0"/>
              </a:rPr>
              <a:t>Pages we are going to Test</a:t>
            </a:r>
          </a:p>
        </p:txBody>
      </p:sp>
      <p:sp>
        <p:nvSpPr>
          <p:cNvPr id="3" name="Content Placeholder 2">
            <a:extLst>
              <a:ext uri="{FF2B5EF4-FFF2-40B4-BE49-F238E27FC236}">
                <a16:creationId xmlns:a16="http://schemas.microsoft.com/office/drawing/2014/main" id="{83B1D99C-BBDC-8CF9-B826-45CE3E7172D7}"/>
              </a:ext>
            </a:extLst>
          </p:cNvPr>
          <p:cNvSpPr>
            <a:spLocks noGrp="1"/>
          </p:cNvSpPr>
          <p:nvPr>
            <p:ph idx="1"/>
          </p:nvPr>
        </p:nvSpPr>
        <p:spPr>
          <a:xfrm>
            <a:off x="1090708" y="2651626"/>
            <a:ext cx="8825659" cy="3416300"/>
          </a:xfrm>
        </p:spPr>
        <p:txBody>
          <a:bodyPr/>
          <a:lstStyle/>
          <a:p>
            <a:r>
              <a:rPr lang="en-IN" sz="3200" dirty="0">
                <a:latin typeface="Times New Roman" panose="02020603050405020304" pitchFamily="18" charset="0"/>
                <a:cs typeface="Times New Roman" panose="02020603050405020304" pitchFamily="18" charset="0"/>
              </a:rPr>
              <a:t>Home Page</a:t>
            </a:r>
          </a:p>
          <a:p>
            <a:r>
              <a:rPr lang="en-IN" sz="3200" dirty="0">
                <a:latin typeface="Times New Roman" panose="02020603050405020304" pitchFamily="18" charset="0"/>
                <a:cs typeface="Times New Roman" panose="02020603050405020304" pitchFamily="18" charset="0"/>
              </a:rPr>
              <a:t>Product Page</a:t>
            </a:r>
          </a:p>
          <a:p>
            <a:r>
              <a:rPr lang="en-IN" sz="3200" dirty="0">
                <a:latin typeface="Times New Roman" panose="02020603050405020304" pitchFamily="18" charset="0"/>
                <a:cs typeface="Times New Roman" panose="02020603050405020304" pitchFamily="18" charset="0"/>
              </a:rPr>
              <a:t>Shopping Cart</a:t>
            </a:r>
          </a:p>
          <a:p>
            <a:r>
              <a:rPr lang="en-IN" sz="3200" dirty="0">
                <a:latin typeface="Times New Roman" panose="02020603050405020304" pitchFamily="18" charset="0"/>
                <a:cs typeface="Times New Roman" panose="02020603050405020304" pitchFamily="18" charset="0"/>
              </a:rPr>
              <a:t>Register Page</a:t>
            </a:r>
          </a:p>
          <a:p>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974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5523-45C4-E127-2C94-50BE8F7EFB58}"/>
              </a:ext>
            </a:extLst>
          </p:cNvPr>
          <p:cNvSpPr>
            <a:spLocks noGrp="1"/>
          </p:cNvSpPr>
          <p:nvPr>
            <p:ph type="title"/>
          </p:nvPr>
        </p:nvSpPr>
        <p:spPr/>
        <p:txBody>
          <a:bodyPr/>
          <a:lstStyle/>
          <a:p>
            <a:pPr algn="ctr"/>
            <a:r>
              <a:rPr lang="en-IN" sz="3600" dirty="0">
                <a:latin typeface="Times New Roman" panose="02020603050405020304" pitchFamily="18" charset="0"/>
                <a:cs typeface="Times New Roman" panose="02020603050405020304" pitchFamily="18" charset="0"/>
              </a:rPr>
              <a:t>Home Page</a:t>
            </a:r>
            <a:br>
              <a:rPr lang="en-IN" sz="360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73826EC-6E0A-B667-90B1-9A52E46CC87D}"/>
              </a:ext>
            </a:extLst>
          </p:cNvPr>
          <p:cNvSpPr>
            <a:spLocks noGrp="1"/>
          </p:cNvSpPr>
          <p:nvPr>
            <p:ph idx="1"/>
          </p:nvPr>
        </p:nvSpPr>
        <p:spPr>
          <a:xfrm>
            <a:off x="1363502" y="2117558"/>
            <a:ext cx="9545130" cy="4042610"/>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iPhone 5/SE Size: 320x568                                                    Tablet                                    </a:t>
            </a:r>
          </a:p>
        </p:txBody>
      </p:sp>
      <p:pic>
        <p:nvPicPr>
          <p:cNvPr id="5" name="Picture 4">
            <a:extLst>
              <a:ext uri="{FF2B5EF4-FFF2-40B4-BE49-F238E27FC236}">
                <a16:creationId xmlns:a16="http://schemas.microsoft.com/office/drawing/2014/main" id="{F6AA0366-C7DB-CEF8-3B62-3E385DF2D7D2}"/>
              </a:ext>
            </a:extLst>
          </p:cNvPr>
          <p:cNvPicPr>
            <a:picLocks noChangeAspect="1"/>
          </p:cNvPicPr>
          <p:nvPr/>
        </p:nvPicPr>
        <p:blipFill>
          <a:blip r:embed="rId2"/>
          <a:stretch>
            <a:fillRect/>
          </a:stretch>
        </p:blipFill>
        <p:spPr>
          <a:xfrm>
            <a:off x="1748589" y="2865007"/>
            <a:ext cx="1684421" cy="3019325"/>
          </a:xfrm>
          <a:prstGeom prst="rect">
            <a:avLst/>
          </a:prstGeom>
        </p:spPr>
      </p:pic>
      <p:pic>
        <p:nvPicPr>
          <p:cNvPr id="7" name="Picture 6">
            <a:extLst>
              <a:ext uri="{FF2B5EF4-FFF2-40B4-BE49-F238E27FC236}">
                <a16:creationId xmlns:a16="http://schemas.microsoft.com/office/drawing/2014/main" id="{E5545E2C-D987-0159-F6B3-989B6AB113AD}"/>
              </a:ext>
            </a:extLst>
          </p:cNvPr>
          <p:cNvPicPr>
            <a:picLocks noChangeAspect="1"/>
          </p:cNvPicPr>
          <p:nvPr/>
        </p:nvPicPr>
        <p:blipFill>
          <a:blip r:embed="rId3"/>
          <a:stretch>
            <a:fillRect/>
          </a:stretch>
        </p:blipFill>
        <p:spPr>
          <a:xfrm>
            <a:off x="7594003" y="2863776"/>
            <a:ext cx="2993786" cy="3296392"/>
          </a:xfrm>
          <a:prstGeom prst="rect">
            <a:avLst/>
          </a:prstGeom>
        </p:spPr>
      </p:pic>
    </p:spTree>
    <p:extLst>
      <p:ext uri="{BB962C8B-B14F-4D97-AF65-F5344CB8AC3E}">
        <p14:creationId xmlns:p14="http://schemas.microsoft.com/office/powerpoint/2010/main" val="65667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1B5215-5668-E34D-E463-C0D33BB955F4}"/>
              </a:ext>
            </a:extLst>
          </p:cNvPr>
          <p:cNvSpPr txBox="1"/>
          <p:nvPr/>
        </p:nvSpPr>
        <p:spPr>
          <a:xfrm>
            <a:off x="8092225" y="1306670"/>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Desktop</a:t>
            </a:r>
            <a:r>
              <a:rPr lang="en-IN" dirty="0"/>
              <a:t> </a:t>
            </a:r>
          </a:p>
        </p:txBody>
      </p:sp>
      <p:pic>
        <p:nvPicPr>
          <p:cNvPr id="4098" name="Picture 2" descr="Final Screenshot">
            <a:extLst>
              <a:ext uri="{FF2B5EF4-FFF2-40B4-BE49-F238E27FC236}">
                <a16:creationId xmlns:a16="http://schemas.microsoft.com/office/drawing/2014/main" id="{D3E3BF56-3AD8-D590-06F6-28BAE6CC2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21347"/>
            <a:ext cx="5644788" cy="39287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nal Screenshot">
            <a:extLst>
              <a:ext uri="{FF2B5EF4-FFF2-40B4-BE49-F238E27FC236}">
                <a16:creationId xmlns:a16="http://schemas.microsoft.com/office/drawing/2014/main" id="{E1251350-6F00-32C6-B2D3-08F99ABBB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198" y="2121347"/>
            <a:ext cx="2154994" cy="42927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098DF9-90CD-5D62-D186-F1897C809023}"/>
              </a:ext>
            </a:extLst>
          </p:cNvPr>
          <p:cNvSpPr txBox="1"/>
          <p:nvPr/>
        </p:nvSpPr>
        <p:spPr>
          <a:xfrm>
            <a:off x="1408198" y="1306670"/>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Mobile</a:t>
            </a:r>
          </a:p>
        </p:txBody>
      </p:sp>
    </p:spTree>
    <p:extLst>
      <p:ext uri="{BB962C8B-B14F-4D97-AF65-F5344CB8AC3E}">
        <p14:creationId xmlns:p14="http://schemas.microsoft.com/office/powerpoint/2010/main" val="218656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0569F-2C6F-AE00-7493-4B54183FB074}"/>
              </a:ext>
            </a:extLst>
          </p:cNvPr>
          <p:cNvPicPr>
            <a:picLocks noChangeAspect="1"/>
          </p:cNvPicPr>
          <p:nvPr/>
        </p:nvPicPr>
        <p:blipFill>
          <a:blip r:embed="rId2"/>
          <a:stretch>
            <a:fillRect/>
          </a:stretch>
        </p:blipFill>
        <p:spPr>
          <a:xfrm>
            <a:off x="798117" y="2622883"/>
            <a:ext cx="2078062" cy="3702354"/>
          </a:xfrm>
          <a:prstGeom prst="rect">
            <a:avLst/>
          </a:prstGeom>
        </p:spPr>
      </p:pic>
      <p:sp>
        <p:nvSpPr>
          <p:cNvPr id="4" name="TextBox 3">
            <a:extLst>
              <a:ext uri="{FF2B5EF4-FFF2-40B4-BE49-F238E27FC236}">
                <a16:creationId xmlns:a16="http://schemas.microsoft.com/office/drawing/2014/main" id="{1A961020-7F43-5013-67F8-C7074F0E920B}"/>
              </a:ext>
            </a:extLst>
          </p:cNvPr>
          <p:cNvSpPr txBox="1"/>
          <p:nvPr/>
        </p:nvSpPr>
        <p:spPr>
          <a:xfrm>
            <a:off x="826117" y="2006023"/>
            <a:ext cx="2600302" cy="584775"/>
          </a:xfrm>
          <a:prstGeom prst="rect">
            <a:avLst/>
          </a:prstGeom>
          <a:noFill/>
        </p:spPr>
        <p:txBody>
          <a:bodyPr wrap="square" rtlCol="0">
            <a:spAutoFit/>
          </a:bodyPr>
          <a:lstStyle/>
          <a:p>
            <a:r>
              <a:rPr lang="en-IN" sz="3200" dirty="0" err="1">
                <a:latin typeface="Times New Roman" panose="02020603050405020304" pitchFamily="18" charset="0"/>
                <a:cs typeface="Times New Roman" panose="02020603050405020304" pitchFamily="18" charset="0"/>
              </a:rPr>
              <a:t>Iphone</a:t>
            </a:r>
            <a:endParaRPr lang="en-IN"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F5FEC6A-79C0-D8BC-063F-40E895FDC1B0}"/>
              </a:ext>
            </a:extLst>
          </p:cNvPr>
          <p:cNvPicPr>
            <a:picLocks noChangeAspect="1"/>
          </p:cNvPicPr>
          <p:nvPr/>
        </p:nvPicPr>
        <p:blipFill>
          <a:blip r:embed="rId3"/>
          <a:stretch>
            <a:fillRect/>
          </a:stretch>
        </p:blipFill>
        <p:spPr>
          <a:xfrm>
            <a:off x="7940842" y="2776812"/>
            <a:ext cx="3453041" cy="3856282"/>
          </a:xfrm>
          <a:prstGeom prst="rect">
            <a:avLst/>
          </a:prstGeom>
        </p:spPr>
      </p:pic>
      <p:sp>
        <p:nvSpPr>
          <p:cNvPr id="7" name="TextBox 6">
            <a:extLst>
              <a:ext uri="{FF2B5EF4-FFF2-40B4-BE49-F238E27FC236}">
                <a16:creationId xmlns:a16="http://schemas.microsoft.com/office/drawing/2014/main" id="{514C24C7-9954-B45C-C5A4-B84F9F3E7B61}"/>
              </a:ext>
            </a:extLst>
          </p:cNvPr>
          <p:cNvSpPr txBox="1"/>
          <p:nvPr/>
        </p:nvSpPr>
        <p:spPr>
          <a:xfrm>
            <a:off x="8793581" y="2206547"/>
            <a:ext cx="2600302"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Tablet</a:t>
            </a:r>
          </a:p>
        </p:txBody>
      </p:sp>
      <p:sp>
        <p:nvSpPr>
          <p:cNvPr id="8" name="Title 7">
            <a:extLst>
              <a:ext uri="{FF2B5EF4-FFF2-40B4-BE49-F238E27FC236}">
                <a16:creationId xmlns:a16="http://schemas.microsoft.com/office/drawing/2014/main" id="{96FCFAD7-F24D-0749-4E25-AAF0FE2E37CD}"/>
              </a:ext>
            </a:extLst>
          </p:cNvPr>
          <p:cNvSpPr>
            <a:spLocks noGrp="1"/>
          </p:cNvSpPr>
          <p:nvPr>
            <p:ph type="title"/>
          </p:nvPr>
        </p:nvSpPr>
        <p:spPr>
          <a:xfrm>
            <a:off x="1837148" y="1055674"/>
            <a:ext cx="8761413" cy="706964"/>
          </a:xfrm>
        </p:spPr>
        <p:txBody>
          <a:bodyPr/>
          <a:lstStyle/>
          <a:p>
            <a:pPr algn="ctr"/>
            <a:r>
              <a:rPr lang="en-IN" dirty="0">
                <a:latin typeface="Times New Roman" panose="02020603050405020304" pitchFamily="18" charset="0"/>
                <a:cs typeface="Times New Roman" panose="02020603050405020304" pitchFamily="18" charset="0"/>
              </a:rPr>
              <a:t>PRODUCT</a:t>
            </a:r>
            <a:r>
              <a:rPr lang="en-IN" dirty="0"/>
              <a:t> </a:t>
            </a:r>
            <a:r>
              <a:rPr lang="en-IN" dirty="0">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1720216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341D5-E686-0ABE-6325-60B9F491993E}"/>
              </a:ext>
            </a:extLst>
          </p:cNvPr>
          <p:cNvPicPr>
            <a:picLocks noChangeAspect="1"/>
          </p:cNvPicPr>
          <p:nvPr/>
        </p:nvPicPr>
        <p:blipFill>
          <a:blip r:embed="rId2"/>
          <a:stretch>
            <a:fillRect/>
          </a:stretch>
        </p:blipFill>
        <p:spPr>
          <a:xfrm>
            <a:off x="5145856" y="2527133"/>
            <a:ext cx="6789470" cy="3023436"/>
          </a:xfrm>
          <a:prstGeom prst="rect">
            <a:avLst/>
          </a:prstGeom>
        </p:spPr>
      </p:pic>
      <p:pic>
        <p:nvPicPr>
          <p:cNvPr id="5122" name="Picture 2" descr="Final Screenshot">
            <a:extLst>
              <a:ext uri="{FF2B5EF4-FFF2-40B4-BE49-F238E27FC236}">
                <a16:creationId xmlns:a16="http://schemas.microsoft.com/office/drawing/2014/main" id="{18E07481-201E-6844-7E4E-43CC62F3F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44" y="2527133"/>
            <a:ext cx="1752098" cy="3490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64129E-A7F1-9167-C803-083E057CBEA9}"/>
              </a:ext>
            </a:extLst>
          </p:cNvPr>
          <p:cNvSpPr txBox="1"/>
          <p:nvPr/>
        </p:nvSpPr>
        <p:spPr>
          <a:xfrm>
            <a:off x="709361" y="1463839"/>
            <a:ext cx="1524000" cy="923330"/>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Mobile</a:t>
            </a:r>
          </a:p>
          <a:p>
            <a:endParaRPr lang="en-IN" dirty="0"/>
          </a:p>
        </p:txBody>
      </p:sp>
      <p:sp>
        <p:nvSpPr>
          <p:cNvPr id="6" name="TextBox 5">
            <a:extLst>
              <a:ext uri="{FF2B5EF4-FFF2-40B4-BE49-F238E27FC236}">
                <a16:creationId xmlns:a16="http://schemas.microsoft.com/office/drawing/2014/main" id="{9D67495F-BF8E-F619-2832-09C174122FE1}"/>
              </a:ext>
            </a:extLst>
          </p:cNvPr>
          <p:cNvSpPr txBox="1"/>
          <p:nvPr/>
        </p:nvSpPr>
        <p:spPr>
          <a:xfrm>
            <a:off x="7514709" y="1348749"/>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Desktop</a:t>
            </a:r>
            <a:r>
              <a:rPr lang="en-IN" dirty="0"/>
              <a:t> </a:t>
            </a:r>
          </a:p>
        </p:txBody>
      </p:sp>
    </p:spTree>
    <p:extLst>
      <p:ext uri="{BB962C8B-B14F-4D97-AF65-F5344CB8AC3E}">
        <p14:creationId xmlns:p14="http://schemas.microsoft.com/office/powerpoint/2010/main" val="264363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Final Screenshot">
            <a:extLst>
              <a:ext uri="{FF2B5EF4-FFF2-40B4-BE49-F238E27FC236}">
                <a16:creationId xmlns:a16="http://schemas.microsoft.com/office/drawing/2014/main" id="{0B7502A6-6442-CD7B-0120-D3DE5FFB2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2119" y="2734176"/>
            <a:ext cx="47625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inal Screenshot">
            <a:extLst>
              <a:ext uri="{FF2B5EF4-FFF2-40B4-BE49-F238E27FC236}">
                <a16:creationId xmlns:a16="http://schemas.microsoft.com/office/drawing/2014/main" id="{43092C7E-53AB-4C7B-EF1D-CDF7BABE3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94" y="2742667"/>
            <a:ext cx="1946358" cy="3877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656550-CB92-BB35-FF32-A482CFBFBFBB}"/>
              </a:ext>
            </a:extLst>
          </p:cNvPr>
          <p:cNvSpPr txBox="1"/>
          <p:nvPr/>
        </p:nvSpPr>
        <p:spPr>
          <a:xfrm>
            <a:off x="907381" y="2149401"/>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Mobile</a:t>
            </a:r>
          </a:p>
        </p:txBody>
      </p:sp>
      <p:sp>
        <p:nvSpPr>
          <p:cNvPr id="7" name="TextBox 6">
            <a:extLst>
              <a:ext uri="{FF2B5EF4-FFF2-40B4-BE49-F238E27FC236}">
                <a16:creationId xmlns:a16="http://schemas.microsoft.com/office/drawing/2014/main" id="{29A74DFF-8BBA-5B5D-CB9E-4036C91D5387}"/>
              </a:ext>
            </a:extLst>
          </p:cNvPr>
          <p:cNvSpPr txBox="1"/>
          <p:nvPr/>
        </p:nvSpPr>
        <p:spPr>
          <a:xfrm>
            <a:off x="8445151" y="2157892"/>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Desktop</a:t>
            </a:r>
            <a:r>
              <a:rPr lang="en-IN" dirty="0"/>
              <a:t> </a:t>
            </a:r>
          </a:p>
        </p:txBody>
      </p:sp>
      <p:sp>
        <p:nvSpPr>
          <p:cNvPr id="8" name="Title 7">
            <a:extLst>
              <a:ext uri="{FF2B5EF4-FFF2-40B4-BE49-F238E27FC236}">
                <a16:creationId xmlns:a16="http://schemas.microsoft.com/office/drawing/2014/main" id="{AB953461-03A2-FE3C-C586-64ADC2F7C942}"/>
              </a:ext>
            </a:extLst>
          </p:cNvPr>
          <p:cNvSpPr>
            <a:spLocks noGrp="1"/>
          </p:cNvSpPr>
          <p:nvPr>
            <p:ph type="title"/>
          </p:nvPr>
        </p:nvSpPr>
        <p:spPr>
          <a:xfrm>
            <a:off x="1882565" y="809304"/>
            <a:ext cx="8761413" cy="706964"/>
          </a:xfrm>
        </p:spPr>
        <p:txBody>
          <a:bodyPr/>
          <a:lstStyle/>
          <a:p>
            <a:r>
              <a:rPr lang="en-IN" dirty="0"/>
              <a:t>SHOPPING CART</a:t>
            </a:r>
          </a:p>
        </p:txBody>
      </p:sp>
    </p:spTree>
    <p:extLst>
      <p:ext uri="{BB962C8B-B14F-4D97-AF65-F5344CB8AC3E}">
        <p14:creationId xmlns:p14="http://schemas.microsoft.com/office/powerpoint/2010/main" val="2286616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7FC0-DA7A-D9F6-AEAB-6BA847CA998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Register Page</a:t>
            </a:r>
          </a:p>
        </p:txBody>
      </p:sp>
      <p:pic>
        <p:nvPicPr>
          <p:cNvPr id="7170" name="Picture 2" descr="Final Screenshot">
            <a:extLst>
              <a:ext uri="{FF2B5EF4-FFF2-40B4-BE49-F238E27FC236}">
                <a16:creationId xmlns:a16="http://schemas.microsoft.com/office/drawing/2014/main" id="{F2FF3A14-5968-0563-5195-B3F438722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950242"/>
            <a:ext cx="1864393" cy="37138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inal Screenshot">
            <a:extLst>
              <a:ext uri="{FF2B5EF4-FFF2-40B4-BE49-F238E27FC236}">
                <a16:creationId xmlns:a16="http://schemas.microsoft.com/office/drawing/2014/main" id="{EABFC532-9221-2B3F-E4CA-8CD51685A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1" y="3349413"/>
            <a:ext cx="4762500" cy="3314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2A2431-1FC2-402E-4561-FC97D9F5ECBA}"/>
              </a:ext>
            </a:extLst>
          </p:cNvPr>
          <p:cNvSpPr txBox="1"/>
          <p:nvPr/>
        </p:nvSpPr>
        <p:spPr>
          <a:xfrm>
            <a:off x="1325150" y="2281987"/>
            <a:ext cx="1524000" cy="923330"/>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Mobile</a:t>
            </a:r>
          </a:p>
          <a:p>
            <a:endParaRPr lang="en-IN" dirty="0"/>
          </a:p>
        </p:txBody>
      </p:sp>
      <p:sp>
        <p:nvSpPr>
          <p:cNvPr id="5" name="TextBox 4">
            <a:extLst>
              <a:ext uri="{FF2B5EF4-FFF2-40B4-BE49-F238E27FC236}">
                <a16:creationId xmlns:a16="http://schemas.microsoft.com/office/drawing/2014/main" id="{60122F25-FD2C-CD1C-3B41-22AB22AD811B}"/>
              </a:ext>
            </a:extLst>
          </p:cNvPr>
          <p:cNvSpPr txBox="1"/>
          <p:nvPr/>
        </p:nvSpPr>
        <p:spPr>
          <a:xfrm>
            <a:off x="8525361" y="2365467"/>
            <a:ext cx="1652337"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Desktop</a:t>
            </a:r>
            <a:r>
              <a:rPr lang="en-IN" dirty="0"/>
              <a:t> </a:t>
            </a:r>
          </a:p>
        </p:txBody>
      </p:sp>
    </p:spTree>
    <p:extLst>
      <p:ext uri="{BB962C8B-B14F-4D97-AF65-F5344CB8AC3E}">
        <p14:creationId xmlns:p14="http://schemas.microsoft.com/office/powerpoint/2010/main" val="426991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69AC72-E919-73CB-7944-FBA4E8740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160" y="536293"/>
            <a:ext cx="2440739" cy="162420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ABE46103-3588-5306-0433-0D66C687C78C}"/>
              </a:ext>
            </a:extLst>
          </p:cNvPr>
          <p:cNvSpPr>
            <a:spLocks noGrp="1"/>
          </p:cNvSpPr>
          <p:nvPr>
            <p:ph idx="1"/>
          </p:nvPr>
        </p:nvSpPr>
        <p:spPr>
          <a:xfrm>
            <a:off x="1154954" y="2603499"/>
            <a:ext cx="8825659" cy="3958665"/>
          </a:xfrm>
        </p:spPr>
        <p:txBody>
          <a:bodyPr>
            <a:normAutofit/>
          </a:bodyPr>
          <a:lstStyle/>
          <a:p>
            <a:pPr marL="0" indent="0" algn="ctr">
              <a:buNone/>
            </a:pPr>
            <a:r>
              <a:rPr lang="en-IN" sz="2800" dirty="0">
                <a:latin typeface="Times New Roman" panose="02020603050405020304" pitchFamily="18" charset="0"/>
                <a:cs typeface="Times New Roman" panose="02020603050405020304" pitchFamily="18" charset="0"/>
              </a:rPr>
              <a:t>PRODUCTS TO BE COVERED</a:t>
            </a:r>
          </a:p>
          <a:p>
            <a:pPr marL="0" indent="0" algn="ctr">
              <a:buNone/>
            </a:pP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453C419-7D67-B088-606E-6E0EEBD24C3F}"/>
              </a:ext>
            </a:extLst>
          </p:cNvPr>
          <p:cNvPicPr>
            <a:picLocks noChangeAspect="1"/>
          </p:cNvPicPr>
          <p:nvPr/>
        </p:nvPicPr>
        <p:blipFill rotWithShape="1">
          <a:blip r:embed="rId3"/>
          <a:srcRect l="9906" t="9412" r="9906" b="15425"/>
          <a:stretch/>
        </p:blipFill>
        <p:spPr>
          <a:xfrm>
            <a:off x="502025" y="5038165"/>
            <a:ext cx="2438399" cy="1523999"/>
          </a:xfrm>
          <a:prstGeom prst="rect">
            <a:avLst/>
          </a:prstGeom>
        </p:spPr>
      </p:pic>
      <p:sp>
        <p:nvSpPr>
          <p:cNvPr id="9" name="TextBox 8">
            <a:extLst>
              <a:ext uri="{FF2B5EF4-FFF2-40B4-BE49-F238E27FC236}">
                <a16:creationId xmlns:a16="http://schemas.microsoft.com/office/drawing/2014/main" id="{5E76AF35-B094-2599-95BF-93BA688DEE53}"/>
              </a:ext>
            </a:extLst>
          </p:cNvPr>
          <p:cNvSpPr txBox="1"/>
          <p:nvPr/>
        </p:nvSpPr>
        <p:spPr>
          <a:xfrm>
            <a:off x="948766" y="4373834"/>
            <a:ext cx="103906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Sony TV</a:t>
            </a:r>
          </a:p>
        </p:txBody>
      </p:sp>
      <p:pic>
        <p:nvPicPr>
          <p:cNvPr id="11" name="Picture 10">
            <a:extLst>
              <a:ext uri="{FF2B5EF4-FFF2-40B4-BE49-F238E27FC236}">
                <a16:creationId xmlns:a16="http://schemas.microsoft.com/office/drawing/2014/main" id="{F4F9A449-1F10-1FA6-BE53-809690215BA5}"/>
              </a:ext>
            </a:extLst>
          </p:cNvPr>
          <p:cNvPicPr>
            <a:picLocks noChangeAspect="1"/>
          </p:cNvPicPr>
          <p:nvPr/>
        </p:nvPicPr>
        <p:blipFill rotWithShape="1">
          <a:blip r:embed="rId4"/>
          <a:srcRect l="20303" t="4871" r="21429" b="6093"/>
          <a:stretch/>
        </p:blipFill>
        <p:spPr>
          <a:xfrm>
            <a:off x="10312307" y="4743166"/>
            <a:ext cx="1243200" cy="1899680"/>
          </a:xfrm>
          <a:prstGeom prst="rect">
            <a:avLst/>
          </a:prstGeom>
        </p:spPr>
      </p:pic>
      <p:sp>
        <p:nvSpPr>
          <p:cNvPr id="13" name="TextBox 12">
            <a:extLst>
              <a:ext uri="{FF2B5EF4-FFF2-40B4-BE49-F238E27FC236}">
                <a16:creationId xmlns:a16="http://schemas.microsoft.com/office/drawing/2014/main" id="{321A497C-AC89-4CB0-A88C-E033D8DE0FCD}"/>
              </a:ext>
            </a:extLst>
          </p:cNvPr>
          <p:cNvSpPr txBox="1"/>
          <p:nvPr/>
        </p:nvSpPr>
        <p:spPr>
          <a:xfrm>
            <a:off x="10041483" y="4373834"/>
            <a:ext cx="178484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Wireless Speaker</a:t>
            </a:r>
          </a:p>
        </p:txBody>
      </p:sp>
      <p:pic>
        <p:nvPicPr>
          <p:cNvPr id="17" name="Picture 16">
            <a:extLst>
              <a:ext uri="{FF2B5EF4-FFF2-40B4-BE49-F238E27FC236}">
                <a16:creationId xmlns:a16="http://schemas.microsoft.com/office/drawing/2014/main" id="{74C2C613-B77F-BD43-7004-59C774FAD09D}"/>
              </a:ext>
            </a:extLst>
          </p:cNvPr>
          <p:cNvPicPr>
            <a:picLocks noChangeAspect="1"/>
          </p:cNvPicPr>
          <p:nvPr/>
        </p:nvPicPr>
        <p:blipFill rotWithShape="1">
          <a:blip r:embed="rId5"/>
          <a:srcRect l="3599" t="9576" r="2283" b="5839"/>
          <a:stretch/>
        </p:blipFill>
        <p:spPr>
          <a:xfrm>
            <a:off x="6610677" y="5009072"/>
            <a:ext cx="2563906" cy="1418013"/>
          </a:xfrm>
          <a:prstGeom prst="rect">
            <a:avLst/>
          </a:prstGeom>
        </p:spPr>
      </p:pic>
      <p:sp>
        <p:nvSpPr>
          <p:cNvPr id="18" name="TextBox 17">
            <a:extLst>
              <a:ext uri="{FF2B5EF4-FFF2-40B4-BE49-F238E27FC236}">
                <a16:creationId xmlns:a16="http://schemas.microsoft.com/office/drawing/2014/main" id="{BAB7EB32-A575-C041-486C-D1DE2C50E24F}"/>
              </a:ext>
            </a:extLst>
          </p:cNvPr>
          <p:cNvSpPr txBox="1"/>
          <p:nvPr/>
        </p:nvSpPr>
        <p:spPr>
          <a:xfrm>
            <a:off x="6395697" y="4394477"/>
            <a:ext cx="285206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Interchangeable lens Camera</a:t>
            </a:r>
          </a:p>
        </p:txBody>
      </p:sp>
      <p:pic>
        <p:nvPicPr>
          <p:cNvPr id="20" name="Picture 19">
            <a:extLst>
              <a:ext uri="{FF2B5EF4-FFF2-40B4-BE49-F238E27FC236}">
                <a16:creationId xmlns:a16="http://schemas.microsoft.com/office/drawing/2014/main" id="{78174F95-E197-4A15-641F-453F3E596E43}"/>
              </a:ext>
            </a:extLst>
          </p:cNvPr>
          <p:cNvPicPr>
            <a:picLocks noChangeAspect="1"/>
          </p:cNvPicPr>
          <p:nvPr/>
        </p:nvPicPr>
        <p:blipFill rotWithShape="1">
          <a:blip r:embed="rId6"/>
          <a:srcRect l="18907" t="6093" r="19328" b="5716"/>
          <a:stretch/>
        </p:blipFill>
        <p:spPr>
          <a:xfrm>
            <a:off x="4155141" y="4777256"/>
            <a:ext cx="1317812" cy="1881646"/>
          </a:xfrm>
          <a:prstGeom prst="rect">
            <a:avLst/>
          </a:prstGeom>
        </p:spPr>
      </p:pic>
      <p:sp>
        <p:nvSpPr>
          <p:cNvPr id="21" name="TextBox 20">
            <a:extLst>
              <a:ext uri="{FF2B5EF4-FFF2-40B4-BE49-F238E27FC236}">
                <a16:creationId xmlns:a16="http://schemas.microsoft.com/office/drawing/2014/main" id="{34CC44FB-6CD3-AC45-F606-FCEDB9CE1CE5}"/>
              </a:ext>
            </a:extLst>
          </p:cNvPr>
          <p:cNvSpPr txBox="1"/>
          <p:nvPr/>
        </p:nvSpPr>
        <p:spPr>
          <a:xfrm>
            <a:off x="4241779" y="4394477"/>
            <a:ext cx="132600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Headphones</a:t>
            </a:r>
          </a:p>
        </p:txBody>
      </p:sp>
    </p:spTree>
    <p:extLst>
      <p:ext uri="{BB962C8B-B14F-4D97-AF65-F5344CB8AC3E}">
        <p14:creationId xmlns:p14="http://schemas.microsoft.com/office/powerpoint/2010/main" val="2209810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F6DE-6331-9E06-A3A2-50FA7B9420CD}"/>
              </a:ext>
            </a:extLst>
          </p:cNvPr>
          <p:cNvSpPr>
            <a:spLocks noGrp="1"/>
          </p:cNvSpPr>
          <p:nvPr>
            <p:ph type="ctrTitle"/>
          </p:nvPr>
        </p:nvSpPr>
        <p:spPr/>
        <p:txBody>
          <a:bodyPr/>
          <a:lstStyle/>
          <a:p>
            <a:pPr algn="ctr"/>
            <a:r>
              <a:rPr lang="en-IN" sz="4400" dirty="0">
                <a:latin typeface="Times New Roman" panose="02020603050405020304" pitchFamily="18" charset="0"/>
                <a:cs typeface="Times New Roman" panose="02020603050405020304" pitchFamily="18" charset="0"/>
              </a:rPr>
              <a:t>Identify common website design mistakes to avoid, such as cluttered layouts and slow loading times(List at least 5 suggestions)</a:t>
            </a:r>
            <a:endParaRPr lang="en-IN" sz="4400" dirty="0"/>
          </a:p>
        </p:txBody>
      </p:sp>
    </p:spTree>
    <p:extLst>
      <p:ext uri="{BB962C8B-B14F-4D97-AF65-F5344CB8AC3E}">
        <p14:creationId xmlns:p14="http://schemas.microsoft.com/office/powerpoint/2010/main" val="69174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8C30-6A2D-59E4-3AD0-6DA61188BCD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1. Performance Issue</a:t>
            </a:r>
          </a:p>
        </p:txBody>
      </p:sp>
      <p:pic>
        <p:nvPicPr>
          <p:cNvPr id="6" name="Picture 5">
            <a:extLst>
              <a:ext uri="{FF2B5EF4-FFF2-40B4-BE49-F238E27FC236}">
                <a16:creationId xmlns:a16="http://schemas.microsoft.com/office/drawing/2014/main" id="{DA9708EB-0A77-F75B-53D4-D3ECEB4BEBFB}"/>
              </a:ext>
            </a:extLst>
          </p:cNvPr>
          <p:cNvPicPr>
            <a:picLocks noChangeAspect="1"/>
          </p:cNvPicPr>
          <p:nvPr/>
        </p:nvPicPr>
        <p:blipFill>
          <a:blip r:embed="rId2"/>
          <a:stretch>
            <a:fillRect/>
          </a:stretch>
        </p:blipFill>
        <p:spPr>
          <a:xfrm>
            <a:off x="1264895" y="2417031"/>
            <a:ext cx="3465094" cy="2023937"/>
          </a:xfrm>
          <a:prstGeom prst="rect">
            <a:avLst/>
          </a:prstGeom>
        </p:spPr>
      </p:pic>
      <p:pic>
        <p:nvPicPr>
          <p:cNvPr id="8" name="Picture 7">
            <a:extLst>
              <a:ext uri="{FF2B5EF4-FFF2-40B4-BE49-F238E27FC236}">
                <a16:creationId xmlns:a16="http://schemas.microsoft.com/office/drawing/2014/main" id="{02709892-A80A-D05B-C33E-A92C3F56A87B}"/>
              </a:ext>
            </a:extLst>
          </p:cNvPr>
          <p:cNvPicPr>
            <a:picLocks noChangeAspect="1"/>
          </p:cNvPicPr>
          <p:nvPr/>
        </p:nvPicPr>
        <p:blipFill>
          <a:blip r:embed="rId3"/>
          <a:stretch>
            <a:fillRect/>
          </a:stretch>
        </p:blipFill>
        <p:spPr>
          <a:xfrm>
            <a:off x="7060957" y="2292263"/>
            <a:ext cx="3465095" cy="1937736"/>
          </a:xfrm>
          <a:prstGeom prst="rect">
            <a:avLst/>
          </a:prstGeom>
        </p:spPr>
      </p:pic>
      <p:sp>
        <p:nvSpPr>
          <p:cNvPr id="10" name="TextBox 9">
            <a:extLst>
              <a:ext uri="{FF2B5EF4-FFF2-40B4-BE49-F238E27FC236}">
                <a16:creationId xmlns:a16="http://schemas.microsoft.com/office/drawing/2014/main" id="{3369AFF7-1062-149A-55EF-C6AA0206CD92}"/>
              </a:ext>
            </a:extLst>
          </p:cNvPr>
          <p:cNvSpPr txBox="1"/>
          <p:nvPr/>
        </p:nvSpPr>
        <p:spPr>
          <a:xfrm>
            <a:off x="587188" y="4619047"/>
            <a:ext cx="11017624" cy="2862322"/>
          </a:xfrm>
          <a:prstGeom prst="rect">
            <a:avLst/>
          </a:prstGeom>
          <a:noFill/>
        </p:spPr>
        <p:txBody>
          <a:bodyPr wrap="square">
            <a:spAutoFit/>
          </a:bodyPr>
          <a:lstStyle/>
          <a:p>
            <a:r>
              <a:rPr lang="en-IN" b="0" i="0" dirty="0">
                <a:solidFill>
                  <a:srgbClr val="212121"/>
                </a:solidFill>
                <a:effectLst/>
                <a:highlight>
                  <a:srgbClr val="FAFAFA"/>
                </a:highlight>
                <a:latin typeface="Roboto" panose="02000000000000000000" pitchFamily="2" charset="0"/>
              </a:rPr>
              <a:t>Avoid large layout shifts: The </a:t>
            </a:r>
            <a:r>
              <a:rPr lang="en-US" b="0" i="0" dirty="0">
                <a:solidFill>
                  <a:srgbClr val="424242"/>
                </a:solidFill>
                <a:effectLst/>
                <a:highlight>
                  <a:srgbClr val="FFFFFF"/>
                </a:highlight>
                <a:latin typeface="Times New Roman" panose="02020603050405020304" pitchFamily="18" charset="0"/>
                <a:cs typeface="Times New Roman" panose="02020603050405020304" pitchFamily="18" charset="0"/>
              </a:rPr>
              <a:t>largest layout shifts observed on the page. Each table item represented in a single layout shift, and show the element that shifted the most. </a:t>
            </a:r>
            <a:r>
              <a:rPr lang="en-US" dirty="0">
                <a:solidFill>
                  <a:srgbClr val="424242"/>
                </a:solidFill>
                <a:highlight>
                  <a:srgbClr val="FFFFFF"/>
                </a:highlight>
                <a:latin typeface="Times New Roman" panose="02020603050405020304" pitchFamily="18" charset="0"/>
                <a:cs typeface="Times New Roman" panose="02020603050405020304" pitchFamily="18" charset="0"/>
              </a:rPr>
              <a:t>E</a:t>
            </a:r>
            <a:r>
              <a:rPr lang="en-US" b="0" i="0" dirty="0">
                <a:solidFill>
                  <a:srgbClr val="424242"/>
                </a:solidFill>
                <a:effectLst/>
                <a:highlight>
                  <a:srgbClr val="FFFFFF"/>
                </a:highlight>
                <a:latin typeface="Times New Roman" panose="02020603050405020304" pitchFamily="18" charset="0"/>
                <a:cs typeface="Times New Roman" panose="02020603050405020304" pitchFamily="18" charset="0"/>
              </a:rPr>
              <a:t>ach item </a:t>
            </a:r>
            <a:r>
              <a:rPr lang="en-US" dirty="0" err="1">
                <a:solidFill>
                  <a:srgbClr val="424242"/>
                </a:solidFill>
                <a:highlight>
                  <a:srgbClr val="FFFFFF"/>
                </a:highlight>
                <a:latin typeface="Times New Roman" panose="02020603050405020304" pitchFamily="18" charset="0"/>
                <a:cs typeface="Times New Roman" panose="02020603050405020304" pitchFamily="18" charset="0"/>
              </a:rPr>
              <a:t>metioned</a:t>
            </a:r>
            <a:r>
              <a:rPr lang="en-US" dirty="0">
                <a:solidFill>
                  <a:srgbClr val="424242"/>
                </a:solidFill>
                <a:highlight>
                  <a:srgbClr val="FFFFFF"/>
                </a:highlight>
                <a:latin typeface="Times New Roman" panose="02020603050405020304" pitchFamily="18" charset="0"/>
                <a:cs typeface="Times New Roman" panose="02020603050405020304" pitchFamily="18" charset="0"/>
              </a:rPr>
              <a:t> would be</a:t>
            </a:r>
            <a:r>
              <a:rPr lang="en-US" b="0" i="0" dirty="0">
                <a:solidFill>
                  <a:srgbClr val="424242"/>
                </a:solidFill>
                <a:effectLst/>
                <a:highlight>
                  <a:srgbClr val="FFFFFF"/>
                </a:highlight>
                <a:latin typeface="Times New Roman" panose="02020603050405020304" pitchFamily="18" charset="0"/>
                <a:cs typeface="Times New Roman" panose="02020603050405020304" pitchFamily="18" charset="0"/>
              </a:rPr>
              <a:t> possible root cause that led to the layout shift. Some of these layout shifts may not be included in the CLS metric value due to </a:t>
            </a:r>
            <a:r>
              <a:rPr lang="en-US" b="0" i="0" strike="noStrike" dirty="0">
                <a:effectLst/>
                <a:highlight>
                  <a:srgbClr val="FFFFFF"/>
                </a:highlight>
                <a:latin typeface="Times New Roman" panose="02020603050405020304" pitchFamily="18" charset="0"/>
                <a:cs typeface="Times New Roman" panose="02020603050405020304" pitchFamily="18" charset="0"/>
              </a:rPr>
              <a:t>windowing</a:t>
            </a:r>
            <a:r>
              <a:rPr lang="en-US" b="0" i="0" dirty="0">
                <a:effectLst/>
                <a:highlight>
                  <a:srgbClr val="FFFFFF"/>
                </a:highlight>
                <a:latin typeface="Times New Roman" panose="02020603050405020304" pitchFamily="18" charset="0"/>
                <a:cs typeface="Times New Roman" panose="02020603050405020304" pitchFamily="18" charset="0"/>
              </a:rPr>
              <a:t>. </a:t>
            </a:r>
          </a:p>
          <a:p>
            <a:endParaRPr lang="en-US" dirty="0">
              <a:highlight>
                <a:srgbClr val="FFFFFF"/>
              </a:highlight>
              <a:latin typeface="Times New Roman" panose="02020603050405020304" pitchFamily="18" charset="0"/>
              <a:cs typeface="Times New Roman" panose="02020603050405020304" pitchFamily="18" charset="0"/>
            </a:endParaRPr>
          </a:p>
          <a:p>
            <a:pPr algn="l"/>
            <a:r>
              <a:rPr lang="en-IN" dirty="0">
                <a:solidFill>
                  <a:srgbClr val="424242"/>
                </a:solidFill>
                <a:highlight>
                  <a:srgbClr val="FFFFFF"/>
                </a:highlight>
                <a:latin typeface="Times New Roman" panose="02020603050405020304" pitchFamily="18" charset="0"/>
                <a:cs typeface="Times New Roman" panose="02020603050405020304" pitchFamily="18" charset="0"/>
              </a:rPr>
              <a:t>Solution: Specifying image dimensions by </a:t>
            </a:r>
            <a:r>
              <a:rPr lang="en-US" dirty="0">
                <a:solidFill>
                  <a:srgbClr val="424242"/>
                </a:solidFill>
                <a:highlight>
                  <a:srgbClr val="FFFFFF"/>
                </a:highlight>
                <a:latin typeface="Times New Roman" panose="02020603050405020304" pitchFamily="18" charset="0"/>
                <a:cs typeface="Times New Roman" panose="02020603050405020304" pitchFamily="18" charset="0"/>
              </a:rPr>
              <a:t>always specifying, both, width and height for your website's image and video elements so that the correct spacing is used for images/videos. Alternatively, you can use CSS aspect ratio boxes to do the same.</a:t>
            </a:r>
          </a:p>
          <a:p>
            <a:endParaRPr lang="en-IN" b="0" i="0" dirty="0">
              <a:solidFill>
                <a:srgbClr val="646464"/>
              </a:solidFill>
              <a:effectLst/>
              <a:highlight>
                <a:srgbClr val="FFFFFF"/>
              </a:highlight>
              <a:latin typeface="Maven Pro"/>
            </a:endParaRPr>
          </a:p>
          <a:p>
            <a:endParaRPr lang="en-US" b="0" i="0" dirty="0">
              <a:effectLst/>
              <a:highlight>
                <a:srgbClr val="FFFFFF"/>
              </a:highligh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668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849E-3A9E-1ED2-6DB7-913D30E443A4}"/>
              </a:ext>
            </a:extLst>
          </p:cNvPr>
          <p:cNvSpPr>
            <a:spLocks noGrp="1"/>
          </p:cNvSpPr>
          <p:nvPr>
            <p:ph type="title"/>
          </p:nvPr>
        </p:nvSpPr>
        <p:spPr>
          <a:xfrm>
            <a:off x="1796717" y="973668"/>
            <a:ext cx="7477888" cy="706964"/>
          </a:xfrm>
        </p:spPr>
        <p:txBody>
          <a:bodyPr/>
          <a:lstStyle/>
          <a:p>
            <a:pPr algn="ctr"/>
            <a:r>
              <a:rPr lang="en-IN" dirty="0">
                <a:latin typeface="Times New Roman" panose="02020603050405020304" pitchFamily="18" charset="0"/>
                <a:cs typeface="Times New Roman" panose="02020603050405020304" pitchFamily="18" charset="0"/>
              </a:rPr>
              <a:t>2. Minimize main-thread work</a:t>
            </a:r>
          </a:p>
        </p:txBody>
      </p:sp>
      <p:sp>
        <p:nvSpPr>
          <p:cNvPr id="3" name="Content Placeholder 2">
            <a:extLst>
              <a:ext uri="{FF2B5EF4-FFF2-40B4-BE49-F238E27FC236}">
                <a16:creationId xmlns:a16="http://schemas.microsoft.com/office/drawing/2014/main" id="{5A074A6C-CBC8-7150-D630-0A2750EA5046}"/>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Solution:</a:t>
            </a:r>
          </a:p>
          <a:p>
            <a:pPr marL="0" indent="0">
              <a:buNone/>
            </a:pPr>
            <a:r>
              <a:rPr lang="en-IN" sz="2000" dirty="0">
                <a:latin typeface="Times New Roman" panose="02020603050405020304" pitchFamily="18" charset="0"/>
                <a:cs typeface="Times New Roman" panose="02020603050405020304" pitchFamily="18" charset="0"/>
              </a:rPr>
              <a:t> </a:t>
            </a:r>
            <a:r>
              <a:rPr lang="en-US" sz="2000" b="0" i="0" dirty="0">
                <a:solidFill>
                  <a:srgbClr val="424242"/>
                </a:solidFill>
                <a:effectLst/>
                <a:highlight>
                  <a:srgbClr val="FFFFFF"/>
                </a:highlight>
                <a:latin typeface="Times New Roman" panose="02020603050405020304" pitchFamily="18" charset="0"/>
                <a:cs typeface="Times New Roman" panose="02020603050405020304" pitchFamily="18" charset="0"/>
              </a:rPr>
              <a:t>Consider reducing the time spent parsing, compiling and executing JS. You may find delivering smaller JS payloads helps with this.</a:t>
            </a:r>
          </a:p>
          <a:p>
            <a:pPr marL="0" indent="0">
              <a:buNone/>
            </a:pPr>
            <a:endParaRPr lang="en-US" sz="2000" dirty="0">
              <a:solidFill>
                <a:srgbClr val="424242"/>
              </a:solidFill>
              <a:highlight>
                <a:srgbClr val="FFFFFF"/>
              </a:highlight>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325808C-50E2-12C4-828B-0BD5C9CB1CB8}"/>
              </a:ext>
            </a:extLst>
          </p:cNvPr>
          <p:cNvPicPr>
            <a:picLocks noChangeAspect="1"/>
          </p:cNvPicPr>
          <p:nvPr/>
        </p:nvPicPr>
        <p:blipFill>
          <a:blip r:embed="rId2"/>
          <a:stretch>
            <a:fillRect/>
          </a:stretch>
        </p:blipFill>
        <p:spPr>
          <a:xfrm>
            <a:off x="3031957" y="3962473"/>
            <a:ext cx="4607965" cy="2057327"/>
          </a:xfrm>
          <a:prstGeom prst="rect">
            <a:avLst/>
          </a:prstGeom>
        </p:spPr>
      </p:pic>
    </p:spTree>
    <p:extLst>
      <p:ext uri="{BB962C8B-B14F-4D97-AF65-F5344CB8AC3E}">
        <p14:creationId xmlns:p14="http://schemas.microsoft.com/office/powerpoint/2010/main" val="134655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AA2F-C409-FE90-F6CD-CFB1F7497F3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3. Properly size images</a:t>
            </a:r>
          </a:p>
        </p:txBody>
      </p:sp>
      <p:sp>
        <p:nvSpPr>
          <p:cNvPr id="3" name="Content Placeholder 2">
            <a:extLst>
              <a:ext uri="{FF2B5EF4-FFF2-40B4-BE49-F238E27FC236}">
                <a16:creationId xmlns:a16="http://schemas.microsoft.com/office/drawing/2014/main" id="{5D489A93-5714-2AE6-BCCD-E1EB1D538ABD}"/>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Solution:</a:t>
            </a:r>
          </a:p>
          <a:p>
            <a:pPr marL="0" indent="0">
              <a:buNone/>
            </a:pPr>
            <a:r>
              <a:rPr lang="en-IN" dirty="0">
                <a:latin typeface="Times New Roman" panose="02020603050405020304" pitchFamily="18" charset="0"/>
                <a:cs typeface="Times New Roman" panose="02020603050405020304" pitchFamily="18" charset="0"/>
              </a:rPr>
              <a:t> </a:t>
            </a:r>
            <a:r>
              <a:rPr lang="en-US" b="0" i="0" dirty="0">
                <a:solidFill>
                  <a:srgbClr val="424242"/>
                </a:solidFill>
                <a:effectLst/>
                <a:highlight>
                  <a:srgbClr val="FFFFFF"/>
                </a:highlight>
                <a:latin typeface="Times New Roman" panose="02020603050405020304" pitchFamily="18" charset="0"/>
                <a:cs typeface="Times New Roman" panose="02020603050405020304" pitchFamily="18" charset="0"/>
              </a:rPr>
              <a:t>Serve images that are appropriately-sized to save cellular data and improve load time.</a:t>
            </a:r>
          </a:p>
          <a:p>
            <a:pPr marL="0" indent="0">
              <a:buNone/>
            </a:pPr>
            <a:endParaRPr lang="en-US" dirty="0">
              <a:solidFill>
                <a:srgbClr val="424242"/>
              </a:solidFill>
              <a:highlight>
                <a:srgbClr val="FFFFFF"/>
              </a:highlight>
              <a:latin typeface="Roboto" panose="02000000000000000000" pitchFamily="2" charset="0"/>
            </a:endParaRPr>
          </a:p>
          <a:p>
            <a:pPr marL="0" indent="0">
              <a:buNone/>
            </a:pPr>
            <a:endParaRPr lang="en-IN" dirty="0"/>
          </a:p>
        </p:txBody>
      </p:sp>
      <p:pic>
        <p:nvPicPr>
          <p:cNvPr id="5" name="Picture 4">
            <a:extLst>
              <a:ext uri="{FF2B5EF4-FFF2-40B4-BE49-F238E27FC236}">
                <a16:creationId xmlns:a16="http://schemas.microsoft.com/office/drawing/2014/main" id="{FDBF5FFA-0887-ACC9-3944-ACB09DAD3305}"/>
              </a:ext>
            </a:extLst>
          </p:cNvPr>
          <p:cNvPicPr>
            <a:picLocks noChangeAspect="1"/>
          </p:cNvPicPr>
          <p:nvPr/>
        </p:nvPicPr>
        <p:blipFill>
          <a:blip r:embed="rId2"/>
          <a:stretch>
            <a:fillRect/>
          </a:stretch>
        </p:blipFill>
        <p:spPr>
          <a:xfrm>
            <a:off x="2887580" y="3561582"/>
            <a:ext cx="5227164" cy="3147871"/>
          </a:xfrm>
          <a:prstGeom prst="rect">
            <a:avLst/>
          </a:prstGeom>
        </p:spPr>
      </p:pic>
    </p:spTree>
    <p:extLst>
      <p:ext uri="{BB962C8B-B14F-4D97-AF65-F5344CB8AC3E}">
        <p14:creationId xmlns:p14="http://schemas.microsoft.com/office/powerpoint/2010/main" val="3861971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599-7BBF-13E2-67B2-B8C60F176379}"/>
              </a:ext>
            </a:extLst>
          </p:cNvPr>
          <p:cNvSpPr>
            <a:spLocks noGrp="1"/>
          </p:cNvSpPr>
          <p:nvPr>
            <p:ph type="title"/>
          </p:nvPr>
        </p:nvSpPr>
        <p:spPr/>
        <p:txBody>
          <a:bodyPr/>
          <a:lstStyle/>
          <a:p>
            <a:pPr algn="ctr"/>
            <a:r>
              <a:rPr lang="en-IN" dirty="0"/>
              <a:t> </a:t>
            </a:r>
            <a:r>
              <a:rPr lang="en-IN"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Avoid an excessive DOM(</a:t>
            </a:r>
            <a:r>
              <a:rPr lang="en-IN" dirty="0">
                <a:latin typeface="Times New Roman" panose="02020603050405020304" pitchFamily="18" charset="0"/>
                <a:cs typeface="Times New Roman" panose="02020603050405020304" pitchFamily="18" charset="0"/>
              </a:rPr>
              <a:t>Document Object Model</a:t>
            </a:r>
            <a:r>
              <a:rPr lang="en-US" dirty="0">
                <a:latin typeface="Times New Roman" panose="02020603050405020304" pitchFamily="18" charset="0"/>
                <a:cs typeface="Times New Roman" panose="02020603050405020304" pitchFamily="18" charset="0"/>
              </a:rPr>
              <a:t>) size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26FF5A-0F96-DC41-2FDA-30CD95C8CCCE}"/>
              </a:ext>
            </a:extLst>
          </p:cNvPr>
          <p:cNvSpPr>
            <a:spLocks noGrp="1"/>
          </p:cNvSpPr>
          <p:nvPr>
            <p:ph idx="1"/>
          </p:nvPr>
        </p:nvSpPr>
        <p:spPr/>
        <p:txBody>
          <a:bodyPr/>
          <a:lstStyle/>
          <a:p>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Solution:</a:t>
            </a:r>
          </a:p>
          <a:p>
            <a:pPr marL="0" indent="0">
              <a:buNone/>
            </a:pP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A large DOM will increase memory usage, cause longer </a:t>
            </a:r>
            <a:r>
              <a:rPr lang="en-US" b="0" i="0" u="none" strike="noStrike" dirty="0">
                <a:solidFill>
                  <a:schemeClr val="tx1"/>
                </a:solidFill>
                <a:effectLst/>
                <a:highlight>
                  <a:srgbClr val="FFFFFF"/>
                </a:highlight>
                <a:latin typeface="Times New Roman" panose="02020603050405020304" pitchFamily="18" charset="0"/>
                <a:cs typeface="Times New Roman" panose="02020603050405020304" pitchFamily="18" charset="0"/>
              </a:rPr>
              <a:t>style calculations</a:t>
            </a:r>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 and produce costly </a:t>
            </a:r>
            <a:r>
              <a:rPr lang="en-US" b="0" i="0" u="none" strike="noStrike" dirty="0">
                <a:solidFill>
                  <a:schemeClr val="tx1"/>
                </a:solidFill>
                <a:effectLst/>
                <a:highlight>
                  <a:srgbClr val="FFFFFF"/>
                </a:highlight>
                <a:latin typeface="Times New Roman" panose="02020603050405020304" pitchFamily="18" charset="0"/>
                <a:cs typeface="Times New Roman" panose="02020603050405020304" pitchFamily="18" charset="0"/>
              </a:rPr>
              <a:t>layout reflows. </a:t>
            </a:r>
          </a:p>
          <a:p>
            <a:endParaRPr lang="en-US" dirty="0">
              <a:solidFill>
                <a:schemeClr val="tx1"/>
              </a:solidFill>
              <a:highlight>
                <a:srgbClr val="FFFFFF"/>
              </a:highlight>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F2AB34-BCA4-75EC-732D-285624C46A3A}"/>
              </a:ext>
            </a:extLst>
          </p:cNvPr>
          <p:cNvPicPr>
            <a:picLocks noChangeAspect="1"/>
          </p:cNvPicPr>
          <p:nvPr/>
        </p:nvPicPr>
        <p:blipFill>
          <a:blip r:embed="rId2"/>
          <a:stretch>
            <a:fillRect/>
          </a:stretch>
        </p:blipFill>
        <p:spPr>
          <a:xfrm>
            <a:off x="1573840" y="3637547"/>
            <a:ext cx="9044319" cy="2875547"/>
          </a:xfrm>
          <a:prstGeom prst="rect">
            <a:avLst/>
          </a:prstGeom>
        </p:spPr>
      </p:pic>
    </p:spTree>
    <p:extLst>
      <p:ext uri="{BB962C8B-B14F-4D97-AF65-F5344CB8AC3E}">
        <p14:creationId xmlns:p14="http://schemas.microsoft.com/office/powerpoint/2010/main" val="219708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B79E-0A30-87FE-6BD2-B52FF08B8D0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5. Ensure text remains visible during </a:t>
            </a:r>
            <a:r>
              <a:rPr lang="en-IN" dirty="0" err="1">
                <a:latin typeface="Times New Roman" panose="02020603050405020304" pitchFamily="18" charset="0"/>
                <a:cs typeface="Times New Roman" panose="02020603050405020304" pitchFamily="18" charset="0"/>
              </a:rPr>
              <a:t>webfont</a:t>
            </a:r>
            <a:r>
              <a:rPr lang="en-IN" dirty="0">
                <a:latin typeface="Times New Roman" panose="02020603050405020304" pitchFamily="18" charset="0"/>
                <a:cs typeface="Times New Roman" panose="02020603050405020304" pitchFamily="18" charset="0"/>
              </a:rPr>
              <a:t> load</a:t>
            </a:r>
          </a:p>
        </p:txBody>
      </p:sp>
      <p:sp>
        <p:nvSpPr>
          <p:cNvPr id="3" name="Content Placeholder 2">
            <a:extLst>
              <a:ext uri="{FF2B5EF4-FFF2-40B4-BE49-F238E27FC236}">
                <a16:creationId xmlns:a16="http://schemas.microsoft.com/office/drawing/2014/main" id="{08299999-49D0-BE82-9DFE-EEE68E616E02}"/>
              </a:ext>
            </a:extLst>
          </p:cNvPr>
          <p:cNvSpPr>
            <a:spLocks noGrp="1"/>
          </p:cNvSpPr>
          <p:nvPr>
            <p:ph idx="1"/>
          </p:nvPr>
        </p:nvSpPr>
        <p:spPr/>
        <p:txBody>
          <a:bodyPr/>
          <a:lstStyle/>
          <a:p>
            <a:r>
              <a:rPr lang="en-IN" dirty="0"/>
              <a:t>Solution:</a:t>
            </a:r>
          </a:p>
          <a:p>
            <a:pPr marL="0" indent="0">
              <a:buNone/>
            </a:pPr>
            <a:endParaRPr lang="en-IN" dirty="0"/>
          </a:p>
        </p:txBody>
      </p:sp>
      <p:sp>
        <p:nvSpPr>
          <p:cNvPr id="4" name="Rectangle 1">
            <a:extLst>
              <a:ext uri="{FF2B5EF4-FFF2-40B4-BE49-F238E27FC236}">
                <a16:creationId xmlns:a16="http://schemas.microsoft.com/office/drawing/2014/main" id="{B70040D0-EA5F-98B5-EF25-59221211C12E}"/>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44E2791-7939-7DB3-D2B0-E4720586581A}"/>
              </a:ext>
            </a:extLst>
          </p:cNvPr>
          <p:cNvSpPr>
            <a:spLocks noChangeArrowheads="1"/>
          </p:cNvSpPr>
          <p:nvPr/>
        </p:nvSpPr>
        <p:spPr bwMode="auto">
          <a:xfrm>
            <a:off x="1475796" y="3244334"/>
            <a:ext cx="899015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24242"/>
                </a:solidFill>
                <a:effectLst/>
                <a:latin typeface="Times New Roman" panose="02020603050405020304" pitchFamily="18" charset="0"/>
                <a:cs typeface="Times New Roman" panose="02020603050405020304" pitchFamily="18" charset="0"/>
              </a:rPr>
              <a:t>Leverage the font-display CSS feature to ensure text is user-visible while </a:t>
            </a:r>
            <a:r>
              <a:rPr kumimoji="0" lang="en-US" altLang="en-US" b="0" i="0" u="none" strike="noStrike" cap="none" normalizeH="0" baseline="0" dirty="0" err="1">
                <a:ln>
                  <a:noFill/>
                </a:ln>
                <a:solidFill>
                  <a:srgbClr val="424242"/>
                </a:solidFill>
                <a:effectLst/>
                <a:latin typeface="Times New Roman" panose="02020603050405020304" pitchFamily="18" charset="0"/>
                <a:cs typeface="Times New Roman" panose="02020603050405020304" pitchFamily="18" charset="0"/>
              </a:rPr>
              <a:t>webfonts</a:t>
            </a:r>
            <a:r>
              <a:rPr kumimoji="0" lang="en-US" altLang="en-US" b="0" i="0" u="none" strike="noStrike" cap="none" normalizeH="0" baseline="0" dirty="0">
                <a:ln>
                  <a:noFill/>
                </a:ln>
                <a:solidFill>
                  <a:srgbClr val="424242"/>
                </a:solidFill>
                <a:effectLst/>
                <a:latin typeface="Times New Roman" panose="02020603050405020304" pitchFamily="18" charset="0"/>
                <a:cs typeface="Times New Roman" panose="02020603050405020304" pitchFamily="18" charset="0"/>
              </a:rPr>
              <a:t> are loading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4E367D43-1B2E-1097-71A8-31C574CEA4DB}"/>
              </a:ext>
            </a:extLst>
          </p:cNvPr>
          <p:cNvPicPr>
            <a:picLocks noChangeAspect="1"/>
          </p:cNvPicPr>
          <p:nvPr/>
        </p:nvPicPr>
        <p:blipFill>
          <a:blip r:embed="rId2"/>
          <a:stretch>
            <a:fillRect/>
          </a:stretch>
        </p:blipFill>
        <p:spPr>
          <a:xfrm>
            <a:off x="1600423" y="4311650"/>
            <a:ext cx="8740897" cy="1409822"/>
          </a:xfrm>
          <a:prstGeom prst="rect">
            <a:avLst/>
          </a:prstGeom>
        </p:spPr>
      </p:pic>
    </p:spTree>
    <p:extLst>
      <p:ext uri="{BB962C8B-B14F-4D97-AF65-F5344CB8AC3E}">
        <p14:creationId xmlns:p14="http://schemas.microsoft.com/office/powerpoint/2010/main" val="3709033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ED2B-8C1E-EF30-76DC-8952DD3A307C}"/>
              </a:ext>
            </a:extLst>
          </p:cNvPr>
          <p:cNvSpPr>
            <a:spLocks noGrp="1"/>
          </p:cNvSpPr>
          <p:nvPr>
            <p:ph type="ctrTitle"/>
          </p:nvPr>
        </p:nvSpPr>
        <p:spPr/>
        <p:txBody>
          <a:bodyPr/>
          <a:lstStyle/>
          <a:p>
            <a:pPr algn="ctr"/>
            <a:r>
              <a:rPr lang="en-IN" dirty="0">
                <a:latin typeface="Times New Roman" panose="02020603050405020304" pitchFamily="18" charset="0"/>
                <a:cs typeface="Times New Roman" panose="02020603050405020304" pitchFamily="18" charset="0"/>
              </a:rPr>
              <a:t>Provide a list of best practices for creating visually appealing and user-friendly websites designs</a:t>
            </a:r>
          </a:p>
        </p:txBody>
      </p:sp>
    </p:spTree>
    <p:extLst>
      <p:ext uri="{BB962C8B-B14F-4D97-AF65-F5344CB8AC3E}">
        <p14:creationId xmlns:p14="http://schemas.microsoft.com/office/powerpoint/2010/main" val="409674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7EF660-9C3F-B6C2-6442-FF7BF3B6182F}"/>
              </a:ext>
            </a:extLst>
          </p:cNvPr>
          <p:cNvSpPr txBox="1"/>
          <p:nvPr/>
        </p:nvSpPr>
        <p:spPr>
          <a:xfrm>
            <a:off x="673768" y="249596"/>
            <a:ext cx="10507579" cy="6463308"/>
          </a:xfrm>
          <a:prstGeom prst="rect">
            <a:avLst/>
          </a:prstGeom>
          <a:noFill/>
        </p:spPr>
        <p:txBody>
          <a:bodyPr wrap="square" rtlCol="0">
            <a:spAutoFit/>
          </a:bodyPr>
          <a:lstStyle/>
          <a:p>
            <a:r>
              <a:rPr lang="en-IN" dirty="0"/>
              <a:t>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Accessibility:</a:t>
            </a:r>
          </a:p>
          <a:p>
            <a:r>
              <a:rPr lang="en-IN" dirty="0">
                <a:latin typeface="Times New Roman" panose="02020603050405020304" pitchFamily="18" charset="0"/>
                <a:cs typeface="Times New Roman" panose="02020603050405020304" pitchFamily="18" charset="0"/>
              </a:rPr>
              <a:t>    The aim of the web accessibility is to make a website user-friendly, understandable, operable and robust.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Responsivity:</a:t>
            </a:r>
          </a:p>
          <a:p>
            <a:r>
              <a:rPr lang="en-US" b="0" i="0" dirty="0">
                <a:solidFill>
                  <a:srgbClr val="213343"/>
                </a:solidFill>
                <a:effectLst/>
                <a:latin typeface="Times New Roman" panose="02020603050405020304" pitchFamily="18" charset="0"/>
                <a:cs typeface="Times New Roman" panose="02020603050405020304" pitchFamily="18" charset="0"/>
              </a:rPr>
              <a:t>Responsive design means investing in a highly flexible website structure. On a responsive site, content is automatically resized and reshuffled to fit the dimensions of whichever device a visitor happens to be using. This can be accomplished with mobile-friendly HTML templates, or by creating a special mobile site.</a:t>
            </a:r>
          </a:p>
          <a:p>
            <a:endParaRPr lang="en-US" dirty="0">
              <a:solidFill>
                <a:srgbClr val="213343"/>
              </a:solidFill>
              <a:latin typeface="Times New Roman" panose="02020603050405020304" pitchFamily="18" charset="0"/>
              <a:cs typeface="Times New Roman" panose="02020603050405020304" pitchFamily="18" charset="0"/>
            </a:endParaRPr>
          </a:p>
          <a:p>
            <a:r>
              <a:rPr lang="en-US" b="0" i="0" dirty="0">
                <a:solidFill>
                  <a:srgbClr val="213343"/>
                </a:solidFill>
                <a:effectLst/>
                <a:latin typeface="Times New Roman" panose="02020603050405020304" pitchFamily="18" charset="0"/>
                <a:cs typeface="Times New Roman" panose="02020603050405020304" pitchFamily="18" charset="0"/>
              </a:rPr>
              <a:t>3. </a:t>
            </a:r>
            <a:r>
              <a:rPr lang="en-US" dirty="0">
                <a:solidFill>
                  <a:srgbClr val="213343"/>
                </a:solidFill>
                <a:latin typeface="Times New Roman" panose="02020603050405020304" pitchFamily="18" charset="0"/>
                <a:cs typeface="Times New Roman" panose="02020603050405020304" pitchFamily="18" charset="0"/>
              </a:rPr>
              <a:t>N</a:t>
            </a:r>
            <a:r>
              <a:rPr lang="en-US" b="0" i="0" dirty="0">
                <a:solidFill>
                  <a:srgbClr val="213343"/>
                </a:solidFill>
                <a:effectLst/>
                <a:latin typeface="Times New Roman" panose="02020603050405020304" pitchFamily="18" charset="0"/>
                <a:cs typeface="Times New Roman" panose="02020603050405020304" pitchFamily="18" charset="0"/>
              </a:rPr>
              <a:t>avigation:</a:t>
            </a:r>
          </a:p>
          <a:p>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Navigation is an essential element of a user-friendly website. Use a clear navigation menu that is easy to understand and navigate. Organize </a:t>
            </a:r>
            <a:r>
              <a:rPr lang="en-US" dirty="0">
                <a:solidFill>
                  <a:srgbClr val="000000"/>
                </a:solidFill>
                <a:highlight>
                  <a:srgbClr val="FFFFFF"/>
                </a:highlight>
                <a:latin typeface="Times New Roman" panose="02020603050405020304" pitchFamily="18" charset="0"/>
                <a:cs typeface="Times New Roman" panose="02020603050405020304" pitchFamily="18" charset="0"/>
              </a:rPr>
              <a:t>the</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content into categories and ensure that each category is easily accessible from the navigation menu. </a:t>
            </a:r>
          </a:p>
          <a:p>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4. Fast Load Times:</a:t>
            </a:r>
          </a:p>
          <a:p>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 website with slow load times can be frustrating for users and can lead to high bounce rates. Ensure that your website has fast load times by optimizing images, compressing files, and minimizing HTTP requests. Test your website’s load times regularly to ensure it is performing at its best. </a:t>
            </a:r>
          </a:p>
          <a:p>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endParaRPr lang="en-IN" dirty="0">
              <a:solidFill>
                <a:srgbClr val="000000"/>
              </a:solidFill>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4791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430E5-9351-FE7A-609B-9DB6B745C6BF}"/>
              </a:ext>
            </a:extLst>
          </p:cNvPr>
          <p:cNvSpPr txBox="1"/>
          <p:nvPr/>
        </p:nvSpPr>
        <p:spPr>
          <a:xfrm>
            <a:off x="417095" y="1138990"/>
            <a:ext cx="10427368" cy="5216813"/>
          </a:xfrm>
          <a:prstGeom prst="rect">
            <a:avLst/>
          </a:prstGeom>
          <a:noFill/>
        </p:spPr>
        <p:txBody>
          <a:bodyPr wrap="square" rtlCol="0">
            <a:spAutoFit/>
          </a:bodyPr>
          <a:lstStyle/>
          <a:p>
            <a:r>
              <a:rPr lang="en-US" dirty="0">
                <a:solidFill>
                  <a:srgbClr val="000000"/>
                </a:solidFill>
                <a:highlight>
                  <a:srgbClr val="FFFFFF"/>
                </a:highlight>
                <a:latin typeface="Times New Roman" panose="02020603050405020304" pitchFamily="18" charset="0"/>
                <a:cs typeface="Times New Roman" panose="02020603050405020304" pitchFamily="18" charset="0"/>
              </a:rPr>
              <a:t>5. Use high-quality Images:</a:t>
            </a:r>
          </a:p>
          <a:p>
            <a:r>
              <a:rPr lang="en-US" dirty="0">
                <a:solidFill>
                  <a:srgbClr val="000000"/>
                </a:solidFill>
                <a:highlight>
                  <a:srgbClr val="FFFFFF"/>
                </a:highlight>
                <a:latin typeface="Times New Roman" panose="02020603050405020304" pitchFamily="18" charset="0"/>
                <a:cs typeface="Times New Roman" panose="02020603050405020304" pitchFamily="18" charset="0"/>
              </a:rPr>
              <a:t>High-quality images can help make your website more visually appealing and engaging. Use high-quality images that are relevant to your content and help tell your brand’s story. Optimize your images for web use to ensure fast load times.</a:t>
            </a:r>
            <a:endParaRPr lang="en-IN" dirty="0">
              <a:solidFill>
                <a:srgbClr val="000000"/>
              </a:solidFill>
              <a:highlight>
                <a:srgbClr val="FFFFFF"/>
              </a:highlight>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6. CTAs</a:t>
            </a:r>
            <a:r>
              <a:rPr lang="en-IN">
                <a:latin typeface="Times New Roman" panose="02020603050405020304" pitchFamily="18" charset="0"/>
                <a:cs typeface="Times New Roman" panose="02020603050405020304" pitchFamily="18" charset="0"/>
              </a:rPr>
              <a:t>(Call-To-Action</a:t>
            </a:r>
            <a:r>
              <a:rPr lang="en-IN" dirty="0">
                <a:latin typeface="Times New Roman" panose="02020603050405020304" pitchFamily="18" charset="0"/>
                <a:cs typeface="Times New Roman" panose="02020603050405020304" pitchFamily="18" charset="0"/>
              </a:rPr>
              <a:t>):</a:t>
            </a:r>
          </a:p>
          <a:p>
            <a:pPr>
              <a:lnSpc>
                <a:spcPct val="150000"/>
              </a:lnSpc>
            </a:pPr>
            <a:r>
              <a:rPr lang="en-IN" b="0" i="0" dirty="0">
                <a:effectLst/>
                <a:highlight>
                  <a:srgbClr val="FFFFFF"/>
                </a:highlight>
                <a:latin typeface="Times New Roman" panose="02020603050405020304" pitchFamily="18" charset="0"/>
                <a:cs typeface="Times New Roman" panose="02020603050405020304" pitchFamily="18" charset="0"/>
              </a:rPr>
              <a:t>There  should be multiple CTA’s in different landing page based on their use and guide the user with relevant information.</a:t>
            </a:r>
            <a:endParaRPr lang="en-IN" dirty="0">
              <a:highlight>
                <a:srgbClr val="FFFFFF"/>
              </a:highlight>
              <a:latin typeface="Times New Roman" panose="02020603050405020304" pitchFamily="18" charset="0"/>
              <a:cs typeface="Times New Roman" panose="02020603050405020304" pitchFamily="18" charset="0"/>
            </a:endParaRPr>
          </a:p>
          <a:p>
            <a:pPr>
              <a:lnSpc>
                <a:spcPct val="150000"/>
              </a:lnSpc>
            </a:pPr>
            <a:r>
              <a:rPr lang="en-IN" dirty="0">
                <a:highlight>
                  <a:srgbClr val="FFFFFF"/>
                </a:highlight>
                <a:latin typeface="Times New Roman" panose="02020603050405020304" pitchFamily="18" charset="0"/>
                <a:cs typeface="Times New Roman" panose="02020603050405020304" pitchFamily="18" charset="0"/>
              </a:rPr>
              <a:t>7. </a:t>
            </a:r>
            <a:r>
              <a:rPr lang="en-IN" b="0" i="0" dirty="0">
                <a:effectLst/>
                <a:highlight>
                  <a:srgbClr val="FFFFFF"/>
                </a:highlight>
                <a:latin typeface="Times New Roman" panose="02020603050405020304" pitchFamily="18" charset="0"/>
                <a:cs typeface="Times New Roman" panose="02020603050405020304" pitchFamily="18" charset="0"/>
              </a:rPr>
              <a:t> Text minimization:</a:t>
            </a:r>
            <a:endParaRPr lang="en-IN" dirty="0">
              <a:highlight>
                <a:srgbClr val="FFFFFF"/>
              </a:highlight>
              <a:latin typeface="Times New Roman" panose="02020603050405020304" pitchFamily="18" charset="0"/>
              <a:cs typeface="Times New Roman" panose="02020603050405020304" pitchFamily="18" charset="0"/>
            </a:endParaRPr>
          </a:p>
          <a:p>
            <a:pPr>
              <a:lnSpc>
                <a:spcPct val="150000"/>
              </a:lnSpc>
            </a:pPr>
            <a:r>
              <a:rPr lang="en-IN" b="0" i="0" dirty="0">
                <a:effectLst/>
                <a:highlight>
                  <a:srgbClr val="FFFFFF"/>
                </a:highlight>
                <a:latin typeface="Times New Roman" panose="02020603050405020304" pitchFamily="18" charset="0"/>
                <a:cs typeface="Times New Roman" panose="02020603050405020304" pitchFamily="18" charset="0"/>
              </a:rPr>
              <a:t> Large chunks of text in a web page makes unattractive, user would not like to read a lot of words. They just want the minimum information in their search. </a:t>
            </a:r>
          </a:p>
          <a:p>
            <a:pPr>
              <a:lnSpc>
                <a:spcPct val="150000"/>
              </a:lnSpc>
            </a:pPr>
            <a:r>
              <a:rPr lang="en-IN" dirty="0">
                <a:highlight>
                  <a:srgbClr val="FFFFFF"/>
                </a:highlight>
                <a:latin typeface="Times New Roman" panose="02020603050405020304" pitchFamily="18" charset="0"/>
                <a:cs typeface="Times New Roman" panose="02020603050405020304" pitchFamily="18" charset="0"/>
              </a:rPr>
              <a:t>8. Place important information at top:</a:t>
            </a:r>
          </a:p>
          <a:p>
            <a:pPr>
              <a:lnSpc>
                <a:spcPct val="150000"/>
              </a:lnSpc>
            </a:pPr>
            <a:r>
              <a:rPr lang="en-IN" dirty="0">
                <a:highlight>
                  <a:srgbClr val="FFFFFF"/>
                </a:highlight>
                <a:latin typeface="Times New Roman" panose="02020603050405020304" pitchFamily="18" charset="0"/>
                <a:cs typeface="Times New Roman" panose="02020603050405020304" pitchFamily="18" charset="0"/>
              </a:rPr>
              <a:t>People prefer to know the main crisp of the content as soon as they land in the page. So, it is better to give information quick and efficiently as possible.</a:t>
            </a:r>
          </a:p>
          <a:p>
            <a:endParaRPr lang="en-IN" dirty="0"/>
          </a:p>
        </p:txBody>
      </p:sp>
    </p:spTree>
    <p:extLst>
      <p:ext uri="{BB962C8B-B14F-4D97-AF65-F5344CB8AC3E}">
        <p14:creationId xmlns:p14="http://schemas.microsoft.com/office/powerpoint/2010/main" val="3342849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7222-5891-3C8D-8CC7-E1CFBF8D4AA2}"/>
              </a:ext>
            </a:extLst>
          </p:cNvPr>
          <p:cNvSpPr>
            <a:spLocks noGrp="1"/>
          </p:cNvSpPr>
          <p:nvPr>
            <p:ph type="ctrTitle"/>
          </p:nvPr>
        </p:nvSpPr>
        <p:spPr>
          <a:xfrm>
            <a:off x="1491840" y="2741417"/>
            <a:ext cx="8825658" cy="2677648"/>
          </a:xfrm>
        </p:spPr>
        <p:txBody>
          <a:bodyPr/>
          <a:lstStyle/>
          <a:p>
            <a:pPr algn="ctr"/>
            <a:r>
              <a:rPr lang="en-IN" dirty="0">
                <a:latin typeface="Times New Roman" panose="02020603050405020304" pitchFamily="18" charset="0"/>
                <a:cs typeface="Times New Roman" panose="02020603050405020304" pitchFamily="18" charset="0"/>
              </a:rPr>
              <a:t>Design a landing page for their product or service to generate leads.(Use </a:t>
            </a:r>
            <a:r>
              <a:rPr lang="en-IN" dirty="0" err="1">
                <a:latin typeface="Times New Roman" panose="02020603050405020304" pitchFamily="18" charset="0"/>
                <a:cs typeface="Times New Roman" panose="02020603050405020304" pitchFamily="18" charset="0"/>
              </a:rPr>
              <a:t>Mockup</a:t>
            </a:r>
            <a:r>
              <a:rPr lang="en-IN" dirty="0">
                <a:latin typeface="Times New Roman" panose="02020603050405020304" pitchFamily="18" charset="0"/>
                <a:cs typeface="Times New Roman" panose="02020603050405020304" pitchFamily="18" charset="0"/>
              </a:rPr>
              <a:t> or Figma or Any other tools to show the design)</a:t>
            </a:r>
          </a:p>
        </p:txBody>
      </p:sp>
    </p:spTree>
    <p:extLst>
      <p:ext uri="{BB962C8B-B14F-4D97-AF65-F5344CB8AC3E}">
        <p14:creationId xmlns:p14="http://schemas.microsoft.com/office/powerpoint/2010/main" val="414457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EBF1-14B2-9616-1CF6-C2CCA0B72D68}"/>
              </a:ext>
            </a:extLst>
          </p:cNvPr>
          <p:cNvSpPr>
            <a:spLocks noGrp="1"/>
          </p:cNvSpPr>
          <p:nvPr>
            <p:ph type="title"/>
          </p:nvPr>
        </p:nvSpPr>
        <p:spPr>
          <a:xfrm>
            <a:off x="1074273" y="967192"/>
            <a:ext cx="3865134" cy="646455"/>
          </a:xfrm>
        </p:spPr>
        <p:txBody>
          <a:bodyPr>
            <a:noAutofit/>
          </a:bodyPr>
          <a:lstStyle/>
          <a:p>
            <a:r>
              <a:rPr lang="en-IN" sz="4400" dirty="0">
                <a:latin typeface="Times New Roman" panose="02020603050405020304" pitchFamily="18" charset="0"/>
                <a:cs typeface="Times New Roman" panose="02020603050405020304" pitchFamily="18" charset="0"/>
              </a:rPr>
              <a:t>SONY  TV</a:t>
            </a:r>
          </a:p>
        </p:txBody>
      </p:sp>
      <p:pic>
        <p:nvPicPr>
          <p:cNvPr id="8" name="Picture Placeholder 7">
            <a:extLst>
              <a:ext uri="{FF2B5EF4-FFF2-40B4-BE49-F238E27FC236}">
                <a16:creationId xmlns:a16="http://schemas.microsoft.com/office/drawing/2014/main" id="{B4B67A84-5DA8-7FCD-8BE8-CD8FD4BBAA4E}"/>
              </a:ext>
            </a:extLst>
          </p:cNvPr>
          <p:cNvPicPr>
            <a:picLocks noGrp="1" noChangeAspect="1"/>
          </p:cNvPicPr>
          <p:nvPr>
            <p:ph type="pic" idx="1"/>
          </p:nvPr>
        </p:nvPicPr>
        <p:blipFill>
          <a:blip r:embed="rId2"/>
          <a:srcRect t="85" b="85"/>
          <a:stretch>
            <a:fillRect/>
          </a:stretch>
        </p:blipFill>
        <p:spPr>
          <a:xfrm>
            <a:off x="788893" y="2353236"/>
            <a:ext cx="4778935" cy="2935864"/>
          </a:xfrm>
        </p:spPr>
      </p:pic>
      <p:sp>
        <p:nvSpPr>
          <p:cNvPr id="4" name="Text Placeholder 3">
            <a:extLst>
              <a:ext uri="{FF2B5EF4-FFF2-40B4-BE49-F238E27FC236}">
                <a16:creationId xmlns:a16="http://schemas.microsoft.com/office/drawing/2014/main" id="{400DF641-990C-CF2C-4B7A-0FC1B8EC8640}"/>
              </a:ext>
            </a:extLst>
          </p:cNvPr>
          <p:cNvSpPr>
            <a:spLocks noGrp="1"/>
          </p:cNvSpPr>
          <p:nvPr>
            <p:ph type="body" sz="half" idx="2"/>
          </p:nvPr>
        </p:nvSpPr>
        <p:spPr>
          <a:xfrm>
            <a:off x="6096000" y="744072"/>
            <a:ext cx="5943600" cy="6113928"/>
          </a:xfrm>
        </p:spPr>
        <p:txBody>
          <a:bodyPr>
            <a:normAutofit/>
          </a:bodyPr>
          <a:lstStyle/>
          <a:p>
            <a:r>
              <a:rPr lang="en-IN" sz="1600" dirty="0">
                <a:solidFill>
                  <a:schemeClr val="tx1"/>
                </a:solidFill>
                <a:latin typeface="Times New Roman" panose="02020603050405020304" pitchFamily="18" charset="0"/>
                <a:cs typeface="Times New Roman" panose="02020603050405020304" pitchFamily="18" charset="0"/>
              </a:rPr>
              <a:t>Description:</a:t>
            </a:r>
          </a:p>
          <a:p>
            <a:pPr marL="285750" indent="-285750">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  The Television is  powered by XR processor to make it as real visual for the Audience.</a:t>
            </a:r>
          </a:p>
          <a:p>
            <a:pPr marL="285750" indent="-285750">
              <a:buFont typeface="Arial" panose="020B0604020202020204" pitchFamily="34" charset="0"/>
              <a:buChar char="•"/>
            </a:pP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XR OLED </a:t>
            </a:r>
            <a:r>
              <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rPr>
              <a:t>Intelligent motion processing for smooth, fast-moving action and </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picture quality is upscaled to 4K.</a:t>
            </a:r>
          </a:p>
          <a:p>
            <a:pPr marL="285750" indent="-285750">
              <a:buFont typeface="Arial" panose="020B0604020202020204" pitchFamily="34" charset="0"/>
              <a:buChar char="•"/>
            </a:pPr>
            <a:r>
              <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rPr>
              <a:t>XR OLED is adaptive calibrated mode, works based on the show to room lighting conditions.</a:t>
            </a:r>
          </a:p>
          <a:p>
            <a:pPr marL="285750" indent="-285750">
              <a:buFont typeface="Arial" panose="020B0604020202020204" pitchFamily="34" charset="0"/>
              <a:buChar char="•"/>
            </a:pP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Bravia Core calibrated mode including </a:t>
            </a:r>
            <a:r>
              <a:rPr lang="en-US" sz="1600" dirty="0" err="1">
                <a:solidFill>
                  <a:schemeClr val="tx1"/>
                </a:solidFill>
                <a:highlight>
                  <a:srgbClr val="FFFFFF"/>
                </a:highlight>
                <a:latin typeface="Times New Roman" panose="02020603050405020304" pitchFamily="18" charset="0"/>
                <a:cs typeface="Times New Roman" panose="02020603050405020304" pitchFamily="18" charset="0"/>
              </a:rPr>
              <a:t>iMAX</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 </a:t>
            </a:r>
            <a:r>
              <a:rPr lang="en-US" sz="1600" dirty="0" err="1">
                <a:solidFill>
                  <a:schemeClr val="tx1"/>
                </a:solidFill>
                <a:highlight>
                  <a:srgbClr val="FFFFFF"/>
                </a:highlight>
                <a:latin typeface="Times New Roman" panose="02020603050405020304" pitchFamily="18" charset="0"/>
                <a:cs typeface="Times New Roman" panose="02020603050405020304" pitchFamily="18" charset="0"/>
              </a:rPr>
              <a:t>enchanced</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 and adjustments of title to the picture to experience movie from home.</a:t>
            </a:r>
            <a:endPar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Game Features: Screen image simulated, </a:t>
            </a: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 atmospheric sound, Auto HDR tone Mapping, Genre Picture Mode.</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Eco: Optimising brightness and power consumption, eco settings in one place.</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The design is beautiful made durable  with less virgin plastic.</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Sound:  The sound is from </a:t>
            </a:r>
            <a:r>
              <a:rPr lang="en-IN" sz="1600" dirty="0" err="1">
                <a:solidFill>
                  <a:schemeClr val="tx1"/>
                </a:solidFill>
                <a:highlight>
                  <a:srgbClr val="FFFFFF"/>
                </a:highlight>
                <a:latin typeface="Times New Roman" panose="02020603050405020304" pitchFamily="18" charset="0"/>
                <a:cs typeface="Times New Roman" panose="02020603050405020304" pitchFamily="18" charset="0"/>
              </a:rPr>
              <a:t>center</a:t>
            </a: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 of the screen perfectly matching the scene rather than beneath the screen like conventional TV.</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Voice Zoom2 detects voice, analyses them and improves the clarity.</a:t>
            </a:r>
            <a:endParaRPr lang="en-IN" sz="1600" dirty="0">
              <a:solidFill>
                <a:schemeClr val="tx1"/>
              </a:solidFill>
            </a:endParaRP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4281004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7F3B-DEE5-9EA6-F07A-6AC55EDB0CD1}"/>
              </a:ext>
            </a:extLst>
          </p:cNvPr>
          <p:cNvSpPr>
            <a:spLocks noGrp="1"/>
          </p:cNvSpPr>
          <p:nvPr>
            <p:ph type="ctrTitle"/>
          </p:nvPr>
        </p:nvSpPr>
        <p:spPr>
          <a:xfrm>
            <a:off x="1154955" y="2099733"/>
            <a:ext cx="8825658" cy="274499"/>
          </a:xfrm>
        </p:spPr>
        <p:txBody>
          <a:bodyPr/>
          <a:lstStyle/>
          <a:p>
            <a:pPr algn="ctr"/>
            <a:r>
              <a:rPr lang="en-IN" dirty="0">
                <a:latin typeface="Times New Roman" panose="02020603050405020304" pitchFamily="18" charset="0"/>
                <a:cs typeface="Times New Roman" panose="02020603050405020304" pitchFamily="18" charset="0"/>
              </a:rPr>
              <a:t>Tool Used</a:t>
            </a:r>
          </a:p>
        </p:txBody>
      </p:sp>
      <p:pic>
        <p:nvPicPr>
          <p:cNvPr id="1026" name="Picture 2" descr="Canva - Microsoft Apps">
            <a:extLst>
              <a:ext uri="{FF2B5EF4-FFF2-40B4-BE49-F238E27FC236}">
                <a16:creationId xmlns:a16="http://schemas.microsoft.com/office/drawing/2014/main" id="{F724A970-94E6-8F00-67C9-13E1076FF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916" y="2777290"/>
            <a:ext cx="3060031" cy="306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809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633E-9CAB-EF34-00AB-A7F1A6AA4FCA}"/>
              </a:ext>
            </a:extLst>
          </p:cNvPr>
          <p:cNvSpPr>
            <a:spLocks noGrp="1"/>
          </p:cNvSpPr>
          <p:nvPr>
            <p:ph type="ctrTitle"/>
          </p:nvPr>
        </p:nvSpPr>
        <p:spPr>
          <a:xfrm>
            <a:off x="1173808" y="1355016"/>
            <a:ext cx="8825658" cy="2677648"/>
          </a:xfrm>
        </p:spPr>
        <p:txBody>
          <a:bodyPr/>
          <a:lstStyle/>
          <a:p>
            <a:pPr algn="ctr"/>
            <a:r>
              <a:rPr lang="en-IN" sz="8000" dirty="0">
                <a:latin typeface="Times New Roman" panose="02020603050405020304" pitchFamily="18" charset="0"/>
                <a:cs typeface="Times New Roman" panose="02020603050405020304" pitchFamily="18" charset="0"/>
              </a:rPr>
              <a:t>  </a:t>
            </a:r>
            <a:r>
              <a:rPr lang="en-IN" sz="8000" dirty="0">
                <a:latin typeface="Times New Roman" panose="02020603050405020304" pitchFamily="18" charset="0"/>
                <a:cs typeface="Times New Roman" panose="02020603050405020304" pitchFamily="18" charset="0"/>
                <a:hlinkClick r:id="rId2"/>
              </a:rPr>
              <a:t>Landing Page</a:t>
            </a:r>
            <a:endParaRPr lang="en-IN"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207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5825-1CED-84C5-79D2-7C438C82AC3F}"/>
              </a:ext>
            </a:extLst>
          </p:cNvPr>
          <p:cNvSpPr>
            <a:spLocks noGrp="1"/>
          </p:cNvSpPr>
          <p:nvPr>
            <p:ph type="ctrTitle"/>
          </p:nvPr>
        </p:nvSpPr>
        <p:spPr>
          <a:xfrm>
            <a:off x="1154955" y="2099733"/>
            <a:ext cx="8825658" cy="1878709"/>
          </a:xfrm>
        </p:spPr>
        <p:txBody>
          <a:bodyPr/>
          <a:lstStyle/>
          <a:p>
            <a:pPr algn="ctr"/>
            <a:r>
              <a:rPr lang="en-IN"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9613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DA23-0B62-0736-0C14-1A469C03E8E9}"/>
              </a:ext>
            </a:extLst>
          </p:cNvPr>
          <p:cNvSpPr>
            <a:spLocks noGrp="1"/>
          </p:cNvSpPr>
          <p:nvPr>
            <p:ph type="title"/>
          </p:nvPr>
        </p:nvSpPr>
        <p:spPr/>
        <p:txBody>
          <a:bodyPr/>
          <a:lstStyle/>
          <a:p>
            <a:r>
              <a:rPr lang="en-IN" dirty="0"/>
              <a:t>SONY TV</a:t>
            </a:r>
          </a:p>
        </p:txBody>
      </p:sp>
      <p:sp>
        <p:nvSpPr>
          <p:cNvPr id="5" name="TextBox 4">
            <a:extLst>
              <a:ext uri="{FF2B5EF4-FFF2-40B4-BE49-F238E27FC236}">
                <a16:creationId xmlns:a16="http://schemas.microsoft.com/office/drawing/2014/main" id="{938EE25F-44E1-31AD-6C5D-833633423073}"/>
              </a:ext>
            </a:extLst>
          </p:cNvPr>
          <p:cNvSpPr txBox="1"/>
          <p:nvPr/>
        </p:nvSpPr>
        <p:spPr>
          <a:xfrm>
            <a:off x="959224" y="2502985"/>
            <a:ext cx="11107270" cy="3539430"/>
          </a:xfrm>
          <a:prstGeom prst="rect">
            <a:avLst/>
          </a:prstGeom>
          <a:noFill/>
        </p:spPr>
        <p:txBody>
          <a:bodyPr wrap="square">
            <a:spAutoFit/>
          </a:bodyPr>
          <a:lstStyle/>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Smart features:  Connect to different apps, control the Tv with voice assistant , Cast image , video from phone to Tv easily.</a:t>
            </a:r>
          </a:p>
          <a:p>
            <a:pPr marL="285750" indent="-285750">
              <a:buFont typeface="Arial" panose="020B0604020202020204" pitchFamily="34" charset="0"/>
              <a:buChar char="•"/>
            </a:pPr>
            <a:endParaRPr lang="en-IN" sz="1600" dirty="0">
              <a:solidFill>
                <a:schemeClr val="tx1"/>
              </a:solidFill>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Added advantage </a:t>
            </a: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Compatible with Apple </a:t>
            </a:r>
            <a:r>
              <a:rPr lang="en-IN" sz="1600" b="0" i="0" dirty="0" err="1">
                <a:solidFill>
                  <a:schemeClr val="tx1"/>
                </a:solidFill>
                <a:effectLst/>
                <a:highlight>
                  <a:srgbClr val="FFFFFF"/>
                </a:highlight>
                <a:latin typeface="Times New Roman" panose="02020603050405020304" pitchFamily="18" charset="0"/>
                <a:cs typeface="Times New Roman" panose="02020603050405020304" pitchFamily="18" charset="0"/>
              </a:rPr>
              <a:t>AirPlay</a:t>
            </a: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 and Siri to control your TV with the voice assistant.</a:t>
            </a:r>
          </a:p>
          <a:p>
            <a:pPr marL="285750" indent="-285750">
              <a:buFont typeface="Arial" panose="020B0604020202020204" pitchFamily="34" charset="0"/>
              <a:buChar char="•"/>
            </a:pPr>
            <a:endParaRPr lang="en-IN" sz="1600" dirty="0">
              <a:solidFill>
                <a:schemeClr val="tx1"/>
              </a:solidFill>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Add-ons: Kids profile helps to guide the kids with age appropriate shows , game and other contents.</a:t>
            </a:r>
            <a:endPar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BRAVIA CAM</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Proximity alert when kids or adults gets closer to the TV,  Video call with family and friends when we pair with camera. Attaching and detaching BRAVIA CAM is so easy just with one swipe.</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DESIGN</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The stand is stylish , aluminium slim wedged stand with a diamond shaped cross section makes it even thinner.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one slate design minimises noise and maximises the experiences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metal flush surface makes our eyes to focus on the screen rather than the outer surface.</a:t>
            </a:r>
          </a:p>
        </p:txBody>
      </p:sp>
    </p:spTree>
    <p:extLst>
      <p:ext uri="{BB962C8B-B14F-4D97-AF65-F5344CB8AC3E}">
        <p14:creationId xmlns:p14="http://schemas.microsoft.com/office/powerpoint/2010/main" val="129616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AF5D-482A-A5A9-3ABD-F651A481797F}"/>
              </a:ext>
            </a:extLst>
          </p:cNvPr>
          <p:cNvSpPr>
            <a:spLocks noGrp="1"/>
          </p:cNvSpPr>
          <p:nvPr>
            <p:ph type="title"/>
          </p:nvPr>
        </p:nvSpPr>
        <p:spPr>
          <a:xfrm>
            <a:off x="1154955" y="1295400"/>
            <a:ext cx="2793158" cy="709863"/>
          </a:xfrm>
        </p:spPr>
        <p:txBody>
          <a:bodyPr/>
          <a:lstStyle/>
          <a:p>
            <a:r>
              <a:rPr lang="en-IN" sz="2800" dirty="0">
                <a:latin typeface="Times New Roman" panose="02020603050405020304" pitchFamily="18" charset="0"/>
                <a:cs typeface="Times New Roman" panose="02020603050405020304" pitchFamily="18" charset="0"/>
              </a:rPr>
              <a:t>HEADPHONES</a:t>
            </a:r>
          </a:p>
        </p:txBody>
      </p:sp>
      <p:pic>
        <p:nvPicPr>
          <p:cNvPr id="1026" name="Picture 2" descr="Image of a white pair of Sony WH-CH720 headphones sitting on a bed with some accessories">
            <a:extLst>
              <a:ext uri="{FF2B5EF4-FFF2-40B4-BE49-F238E27FC236}">
                <a16:creationId xmlns:a16="http://schemas.microsoft.com/office/drawing/2014/main" id="{47DD3348-5F3A-B7F7-A1FE-9152A1F00D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65" t="31813" r="11407" b="15789"/>
          <a:stretch/>
        </p:blipFill>
        <p:spPr bwMode="auto">
          <a:xfrm>
            <a:off x="433136" y="2598821"/>
            <a:ext cx="4461998" cy="2823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3175F-A342-FBE7-1743-E45316FC5567}"/>
              </a:ext>
            </a:extLst>
          </p:cNvPr>
          <p:cNvSpPr txBox="1"/>
          <p:nvPr/>
        </p:nvSpPr>
        <p:spPr>
          <a:xfrm>
            <a:off x="5309938" y="304801"/>
            <a:ext cx="6448926" cy="5834289"/>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DESCRIPTION:</a:t>
            </a:r>
          </a:p>
          <a:p>
            <a:pPr>
              <a:lnSpc>
                <a:spcPct val="150000"/>
              </a:lnSpc>
            </a:pPr>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Battery life is up to 35 hours. Quick charge for 3 minutes will give extra 60 minutes of charge.</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integrated Processor V1 provides authentic experience with minimal distortion.</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Digital Sound Enhancement Engine (DSEE)restores to produce high-quality sound that’s closer to original recording.</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Multipoint connection.</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Buttons located help to play, stop and adjust the volume.</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Hands-free help through voice assistant.</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Effortless Bluetooth pairing.</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Beamforming microphones with precise voice pickup</a:t>
            </a:r>
          </a:p>
          <a:p>
            <a:pPr>
              <a:lnSpc>
                <a:spcPct val="150000"/>
              </a:lnSpc>
            </a:pPr>
            <a:r>
              <a:rPr lang="en-IN" sz="1600" dirty="0">
                <a:latin typeface="Times New Roman" panose="02020603050405020304" pitchFamily="18" charset="0"/>
                <a:cs typeface="Times New Roman" panose="02020603050405020304" pitchFamily="18" charset="0"/>
              </a:rPr>
              <a:t>     Technology.</a:t>
            </a:r>
          </a:p>
          <a:p>
            <a:pPr marL="285750" indent="-285750">
              <a:lnSpc>
                <a:spcPct val="15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Noise cancelling headphones with newly noise reduction   </a:t>
            </a:r>
          </a:p>
          <a:p>
            <a:pPr>
              <a:lnSpc>
                <a:spcPct val="150000"/>
              </a:lnSpc>
            </a:pPr>
            <a:r>
              <a:rPr lang="en-IN" sz="1600" dirty="0">
                <a:latin typeface="Times New Roman" panose="02020603050405020304" pitchFamily="18" charset="0"/>
                <a:cs typeface="Times New Roman" panose="02020603050405020304" pitchFamily="18" charset="0"/>
              </a:rPr>
              <a:t>      structure. </a:t>
            </a:r>
          </a:p>
        </p:txBody>
      </p:sp>
    </p:spTree>
    <p:extLst>
      <p:ext uri="{BB962C8B-B14F-4D97-AF65-F5344CB8AC3E}">
        <p14:creationId xmlns:p14="http://schemas.microsoft.com/office/powerpoint/2010/main" val="59247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AE5B-D378-018C-7D70-7E43DC3A37F5}"/>
              </a:ext>
            </a:extLst>
          </p:cNvPr>
          <p:cNvSpPr>
            <a:spLocks noGrp="1"/>
          </p:cNvSpPr>
          <p:nvPr>
            <p:ph type="title"/>
          </p:nvPr>
        </p:nvSpPr>
        <p:spPr>
          <a:xfrm>
            <a:off x="652931" y="644463"/>
            <a:ext cx="4991200" cy="1371600"/>
          </a:xfrm>
        </p:spPr>
        <p:txBody>
          <a:bodyPr>
            <a:normAutofit fontScale="90000"/>
          </a:bodyPr>
          <a:lstStyle/>
          <a:p>
            <a:r>
              <a:rPr lang="en-IN" dirty="0">
                <a:latin typeface="Times New Roman" panose="02020603050405020304" pitchFamily="18" charset="0"/>
                <a:cs typeface="Times New Roman" panose="02020603050405020304" pitchFamily="18" charset="0"/>
              </a:rPr>
              <a:t>Interchangeable lens Camera</a:t>
            </a:r>
            <a:br>
              <a:rPr lang="en-IN" dirty="0">
                <a:latin typeface="Times New Roman" panose="02020603050405020304" pitchFamily="18" charset="0"/>
                <a:cs typeface="Times New Roman" panose="02020603050405020304" pitchFamily="18" charset="0"/>
              </a:rPr>
            </a:br>
            <a:endParaRPr lang="en-IN" dirty="0"/>
          </a:p>
        </p:txBody>
      </p:sp>
      <p:pic>
        <p:nvPicPr>
          <p:cNvPr id="2052" name="Picture 4" descr="Front view of Sony α9 III">
            <a:extLst>
              <a:ext uri="{FF2B5EF4-FFF2-40B4-BE49-F238E27FC236}">
                <a16:creationId xmlns:a16="http://schemas.microsoft.com/office/drawing/2014/main" id="{C0FB628D-5597-932C-1DDB-68EAAC1C4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1" y="2016063"/>
            <a:ext cx="6012740" cy="36989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DCA6A7-317F-0F16-A81C-70667BA22B76}"/>
              </a:ext>
            </a:extLst>
          </p:cNvPr>
          <p:cNvSpPr txBox="1"/>
          <p:nvPr/>
        </p:nvSpPr>
        <p:spPr>
          <a:xfrm>
            <a:off x="6096000" y="503731"/>
            <a:ext cx="5823284" cy="6186309"/>
          </a:xfrm>
          <a:prstGeom prst="rect">
            <a:avLst/>
          </a:prstGeom>
          <a:noFill/>
        </p:spPr>
        <p:txBody>
          <a:bodyPr wrap="square">
            <a:spAutoFit/>
          </a:bodyPr>
          <a:lstStyle/>
          <a:p>
            <a:pPr>
              <a:lnSpc>
                <a:spcPct val="150000"/>
              </a:lnSpc>
            </a:pPr>
            <a:r>
              <a:rPr lang="en-IN" sz="1800" dirty="0">
                <a:latin typeface="Times New Roman" panose="02020603050405020304" pitchFamily="18" charset="0"/>
                <a:cs typeface="Times New Roman" panose="02020603050405020304" pitchFamily="18" charset="0"/>
              </a:rPr>
              <a:t>DESCRIPTION:</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Camera Sensor Type 35mm full frame RS CMOS sensor</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Number of pixels approximately 25.2 megapixels.</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Image sensor is Anti-Dust system.</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Movie functions is slow and quick motion.</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Recording system has 2 slots of memory card.</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Focus system type is </a:t>
            </a:r>
            <a:r>
              <a:rPr lang="da-DK" b="0" i="0" dirty="0">
                <a:solidFill>
                  <a:srgbClr val="706C7A"/>
                </a:solidFill>
                <a:effectLst/>
                <a:highlight>
                  <a:srgbClr val="FFFFFF"/>
                </a:highlight>
                <a:latin typeface="SST W01 Roman"/>
              </a:rPr>
              <a:t>Fast Hybrid AF (phase-detection AF / contrast-detection AF)</a:t>
            </a:r>
            <a:r>
              <a:rPr lang="en-IN" b="0" i="0" dirty="0">
                <a:solidFill>
                  <a:srgbClr val="706C7A"/>
                </a:solidFill>
                <a:effectLst/>
                <a:highlight>
                  <a:srgbClr val="FFFFFF"/>
                </a:highlight>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FOCUS POINT Still images: Max. 759 points (phase-detection AF), Movies: Max. 627 points (phase-detection AF)</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SHUTTER SPEED Still images: 1/80000 to 30 s, Bulb, Movies: 1/8000 to 1 s and it is an Electronic shutter.</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82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DFE7F9-0A6F-5CB8-D3C6-46B3B01B5EA4}"/>
              </a:ext>
            </a:extLst>
          </p:cNvPr>
          <p:cNvSpPr txBox="1"/>
          <p:nvPr/>
        </p:nvSpPr>
        <p:spPr>
          <a:xfrm>
            <a:off x="850231" y="2454442"/>
            <a:ext cx="10844463" cy="24468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stabilization is there and Image sensor-shift mechanism with five-axis compensation (compensation depends on lens specifications), </a:t>
            </a:r>
            <a:r>
              <a:rPr lang="en-IN" dirty="0">
                <a:latin typeface="Times New Roman" panose="02020603050405020304" pitchFamily="18" charset="0"/>
                <a:cs typeface="Times New Roman" panose="02020603050405020304" pitchFamily="18" charset="0"/>
              </a:rPr>
              <a:t>Advanced optical 5-axis image stabilisation.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Bluetooth connection and wireless LAN is available.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USB streaming in video data format MJPEG, YUV420.</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Image processing engine - BIONZ XR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14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D42F-8301-F3EB-ADD5-29F3DD478BE5}"/>
              </a:ext>
            </a:extLst>
          </p:cNvPr>
          <p:cNvSpPr>
            <a:spLocks noGrp="1"/>
          </p:cNvSpPr>
          <p:nvPr>
            <p:ph type="title"/>
          </p:nvPr>
        </p:nvSpPr>
        <p:spPr>
          <a:xfrm>
            <a:off x="874387" y="773206"/>
            <a:ext cx="3354292" cy="1019735"/>
          </a:xfrm>
        </p:spPr>
        <p:txBody>
          <a:bodyPr/>
          <a:lstStyle/>
          <a:p>
            <a:r>
              <a:rPr lang="en-IN" sz="3200" dirty="0">
                <a:latin typeface="Times New Roman" panose="02020603050405020304" pitchFamily="18" charset="0"/>
                <a:cs typeface="Times New Roman" panose="02020603050405020304" pitchFamily="18" charset="0"/>
              </a:rPr>
              <a:t>Wireless Speaker</a:t>
            </a:r>
            <a:br>
              <a:rPr lang="en-IN" sz="3200" dirty="0">
                <a:latin typeface="Times New Roman" panose="02020603050405020304" pitchFamily="18" charset="0"/>
                <a:cs typeface="Times New Roman" panose="02020603050405020304" pitchFamily="18" charset="0"/>
              </a:rPr>
            </a:br>
            <a:endParaRPr lang="en-IN" sz="3200" dirty="0"/>
          </a:p>
        </p:txBody>
      </p:sp>
      <p:pic>
        <p:nvPicPr>
          <p:cNvPr id="6" name="Content Placeholder 5">
            <a:extLst>
              <a:ext uri="{FF2B5EF4-FFF2-40B4-BE49-F238E27FC236}">
                <a16:creationId xmlns:a16="http://schemas.microsoft.com/office/drawing/2014/main" id="{50EFE0D0-0DB9-DFA2-4082-BCD2168C14DC}"/>
              </a:ext>
            </a:extLst>
          </p:cNvPr>
          <p:cNvPicPr>
            <a:picLocks noGrp="1" noChangeAspect="1"/>
          </p:cNvPicPr>
          <p:nvPr>
            <p:ph idx="1"/>
          </p:nvPr>
        </p:nvPicPr>
        <p:blipFill>
          <a:blip r:embed="rId2"/>
          <a:stretch>
            <a:fillRect/>
          </a:stretch>
        </p:blipFill>
        <p:spPr>
          <a:xfrm>
            <a:off x="8300244" y="3657600"/>
            <a:ext cx="152400" cy="152400"/>
          </a:xfrm>
        </p:spPr>
      </p:pic>
      <p:sp>
        <p:nvSpPr>
          <p:cNvPr id="4" name="Text Placeholder 3">
            <a:extLst>
              <a:ext uri="{FF2B5EF4-FFF2-40B4-BE49-F238E27FC236}">
                <a16:creationId xmlns:a16="http://schemas.microsoft.com/office/drawing/2014/main" id="{D4500BBA-2B42-AB5F-A281-2160CBEE00F8}"/>
              </a:ext>
            </a:extLst>
          </p:cNvPr>
          <p:cNvSpPr>
            <a:spLocks noGrp="1"/>
          </p:cNvSpPr>
          <p:nvPr>
            <p:ph type="body" sz="half" idx="2"/>
          </p:nvPr>
        </p:nvSpPr>
        <p:spPr>
          <a:xfrm>
            <a:off x="5149516" y="625642"/>
            <a:ext cx="6589207" cy="5871411"/>
          </a:xfrm>
        </p:spPr>
        <p:txBody>
          <a:bodyPr/>
          <a:lstStyle/>
          <a:p>
            <a:r>
              <a:rPr lang="en-IN" sz="1800" dirty="0">
                <a:solidFill>
                  <a:schemeClr val="tx1"/>
                </a:solidFill>
                <a:latin typeface="Times New Roman" panose="02020603050405020304" pitchFamily="18" charset="0"/>
                <a:cs typeface="Times New Roman" panose="02020603050405020304" pitchFamily="18" charset="0"/>
              </a:rPr>
              <a:t>Description</a:t>
            </a:r>
            <a:r>
              <a:rPr lang="en-IN" dirty="0"/>
              <a:t>:</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High quality sound.</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Battery life is 25 hours and with 10 minutes of quick charge  gives 3 hours of playing time.</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Connect Speaker to TV with optical cable.</a:t>
            </a:r>
          </a:p>
          <a:p>
            <a:pPr marL="285750" indent="-28575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 powerful combination of TV sound </a:t>
            </a:r>
            <a:r>
              <a:rPr lang="en-IN" sz="1800" dirty="0">
                <a:solidFill>
                  <a:schemeClr val="tx1"/>
                </a:solidFill>
                <a:latin typeface="Times New Roman" panose="02020603050405020304" pitchFamily="18" charset="0"/>
                <a:cs typeface="Times New Roman" panose="02020603050405020304" pitchFamily="18" charset="0"/>
              </a:rPr>
              <a:t>two rear tweeters </a:t>
            </a:r>
            <a:r>
              <a:rPr lang="en-US" sz="1800" dirty="0">
                <a:solidFill>
                  <a:schemeClr val="tx1"/>
                </a:solidFill>
                <a:latin typeface="Times New Roman" panose="02020603050405020304" pitchFamily="18" charset="0"/>
                <a:cs typeface="Times New Roman" panose="02020603050405020304" pitchFamily="18" charset="0"/>
              </a:rPr>
              <a:t>and dual X-Balanced Speaker Units will provide you with an upgraded TV sound</a:t>
            </a:r>
            <a:r>
              <a:rPr lang="en-IN" sz="1800"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Connect with up to 100 compatible speakers and sync your music and lights</a:t>
            </a:r>
            <a:r>
              <a:rPr lang="en-IN" sz="1800" dirty="0">
                <a:solidFill>
                  <a:schemeClr val="tx1"/>
                </a:solidFill>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IN" sz="1800" dirty="0">
                <a:solidFill>
                  <a:schemeClr val="tx1"/>
                </a:solidFill>
                <a:latin typeface="Times New Roman" panose="02020603050405020304" pitchFamily="18" charset="0"/>
                <a:cs typeface="Times New Roman" panose="02020603050405020304" pitchFamily="18" charset="0"/>
              </a:rPr>
              <a:t>D</a:t>
            </a:r>
            <a:r>
              <a:rPr lang="en-US" sz="1800" dirty="0">
                <a:solidFill>
                  <a:schemeClr val="tx1"/>
                </a:solidFill>
                <a:latin typeface="Times New Roman" panose="02020603050405020304" pitchFamily="18" charset="0"/>
                <a:cs typeface="Times New Roman" panose="02020603050405020304" pitchFamily="18" charset="0"/>
              </a:rPr>
              <a:t>iscoverable for your Android devices as soon as you turn it on.</a:t>
            </a:r>
          </a:p>
          <a:p>
            <a:pPr marL="285750" indent="-285750">
              <a:lnSpc>
                <a:spcPct val="150000"/>
              </a:lnSpc>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USB Play, and charge devices.</a:t>
            </a:r>
          </a:p>
          <a:p>
            <a:pPr marL="285750" indent="-285750">
              <a:lnSpc>
                <a:spcPct val="150000"/>
              </a:lnSpc>
              <a:buFont typeface="Arial" panose="020B0604020202020204"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b="0" i="0" dirty="0">
              <a:solidFill>
                <a:srgbClr val="6B6B7B"/>
              </a:solidFill>
              <a:effectLst/>
              <a:highlight>
                <a:srgbClr val="FFFFFF"/>
              </a:highlight>
              <a:latin typeface="SST W01 Roman"/>
            </a:endParaRPr>
          </a:p>
          <a:p>
            <a:endParaRPr lang="en-IN" dirty="0"/>
          </a:p>
        </p:txBody>
      </p:sp>
      <p:pic>
        <p:nvPicPr>
          <p:cNvPr id="12" name="Picture 11">
            <a:extLst>
              <a:ext uri="{FF2B5EF4-FFF2-40B4-BE49-F238E27FC236}">
                <a16:creationId xmlns:a16="http://schemas.microsoft.com/office/drawing/2014/main" id="{F80DE525-BE65-2A06-EE0C-DBF264A707FB}"/>
              </a:ext>
            </a:extLst>
          </p:cNvPr>
          <p:cNvPicPr>
            <a:picLocks noChangeAspect="1"/>
          </p:cNvPicPr>
          <p:nvPr/>
        </p:nvPicPr>
        <p:blipFill>
          <a:blip r:embed="rId2"/>
          <a:stretch>
            <a:fillRect/>
          </a:stretch>
        </p:blipFill>
        <p:spPr>
          <a:xfrm>
            <a:off x="6019800" y="3352800"/>
            <a:ext cx="152400" cy="152400"/>
          </a:xfrm>
          <a:prstGeom prst="rect">
            <a:avLst/>
          </a:prstGeom>
        </p:spPr>
      </p:pic>
      <p:pic>
        <p:nvPicPr>
          <p:cNvPr id="16" name="Picture 15">
            <a:extLst>
              <a:ext uri="{FF2B5EF4-FFF2-40B4-BE49-F238E27FC236}">
                <a16:creationId xmlns:a16="http://schemas.microsoft.com/office/drawing/2014/main" id="{CD177C94-B486-0DB0-27FD-08043864756E}"/>
              </a:ext>
            </a:extLst>
          </p:cNvPr>
          <p:cNvPicPr>
            <a:picLocks noChangeAspect="1"/>
          </p:cNvPicPr>
          <p:nvPr/>
        </p:nvPicPr>
        <p:blipFill rotWithShape="1">
          <a:blip r:embed="rId3"/>
          <a:srcRect l="15429" r="10663" b="3545"/>
          <a:stretch/>
        </p:blipFill>
        <p:spPr>
          <a:xfrm>
            <a:off x="483356" y="1845845"/>
            <a:ext cx="4231018" cy="3928310"/>
          </a:xfrm>
          <a:prstGeom prst="rect">
            <a:avLst/>
          </a:prstGeom>
        </p:spPr>
      </p:pic>
    </p:spTree>
    <p:extLst>
      <p:ext uri="{BB962C8B-B14F-4D97-AF65-F5344CB8AC3E}">
        <p14:creationId xmlns:p14="http://schemas.microsoft.com/office/powerpoint/2010/main" val="136379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2690-FEA6-FB95-998F-54A074B10A81}"/>
              </a:ext>
            </a:extLst>
          </p:cNvPr>
          <p:cNvSpPr>
            <a:spLocks noGrp="1"/>
          </p:cNvSpPr>
          <p:nvPr>
            <p:ph type="ctrTitle"/>
          </p:nvPr>
        </p:nvSpPr>
        <p:spPr>
          <a:xfrm>
            <a:off x="601579" y="751352"/>
            <a:ext cx="10667999" cy="2677648"/>
          </a:xfrm>
        </p:spPr>
        <p:txBody>
          <a:bodyPr/>
          <a:lstStyle/>
          <a:p>
            <a:r>
              <a:rPr lang="en-IN" dirty="0">
                <a:latin typeface="Times New Roman" panose="02020603050405020304" pitchFamily="18" charset="0"/>
                <a:cs typeface="Times New Roman" panose="02020603050405020304" pitchFamily="18" charset="0"/>
              </a:rPr>
              <a:t>Determine the platform on which the website is developed</a:t>
            </a:r>
          </a:p>
        </p:txBody>
      </p:sp>
      <p:sp>
        <p:nvSpPr>
          <p:cNvPr id="3" name="Subtitle 2">
            <a:extLst>
              <a:ext uri="{FF2B5EF4-FFF2-40B4-BE49-F238E27FC236}">
                <a16:creationId xmlns:a16="http://schemas.microsoft.com/office/drawing/2014/main" id="{34579566-BBBE-6E3E-FAA1-ECFA823855A7}"/>
              </a:ext>
            </a:extLst>
          </p:cNvPr>
          <p:cNvSpPr>
            <a:spLocks noGrp="1"/>
          </p:cNvSpPr>
          <p:nvPr>
            <p:ph type="subTitle" idx="1"/>
          </p:nvPr>
        </p:nvSpPr>
        <p:spPr>
          <a:xfrm>
            <a:off x="1154955" y="3850104"/>
            <a:ext cx="8825658" cy="1788695"/>
          </a:xfrm>
        </p:spPr>
        <p:txBody>
          <a:bodyPr>
            <a:normAutofit/>
          </a:bodyPr>
          <a:lstStyle/>
          <a:p>
            <a:r>
              <a:rPr lang="en-IN" sz="4000" dirty="0">
                <a:latin typeface="Times New Roman" panose="02020603050405020304" pitchFamily="18" charset="0"/>
                <a:cs typeface="Times New Roman" panose="02020603050405020304" pitchFamily="18" charset="0"/>
              </a:rPr>
              <a:t>Used online tool - wappalyzer</a:t>
            </a:r>
          </a:p>
        </p:txBody>
      </p:sp>
      <p:pic>
        <p:nvPicPr>
          <p:cNvPr id="5" name="Picture 4">
            <a:extLst>
              <a:ext uri="{FF2B5EF4-FFF2-40B4-BE49-F238E27FC236}">
                <a16:creationId xmlns:a16="http://schemas.microsoft.com/office/drawing/2014/main" id="{80EE7539-5F3B-F1F2-E3CF-B531B88E3BAA}"/>
              </a:ext>
            </a:extLst>
          </p:cNvPr>
          <p:cNvPicPr>
            <a:picLocks noChangeAspect="1"/>
          </p:cNvPicPr>
          <p:nvPr/>
        </p:nvPicPr>
        <p:blipFill>
          <a:blip r:embed="rId2"/>
          <a:stretch>
            <a:fillRect/>
          </a:stretch>
        </p:blipFill>
        <p:spPr>
          <a:xfrm>
            <a:off x="4128127" y="4744451"/>
            <a:ext cx="2491956" cy="594412"/>
          </a:xfrm>
          <a:prstGeom prst="rect">
            <a:avLst/>
          </a:prstGeom>
        </p:spPr>
      </p:pic>
    </p:spTree>
    <p:extLst>
      <p:ext uri="{BB962C8B-B14F-4D97-AF65-F5344CB8AC3E}">
        <p14:creationId xmlns:p14="http://schemas.microsoft.com/office/powerpoint/2010/main" val="17185059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481</TotalTime>
  <Words>1598</Words>
  <Application>Microsoft Office PowerPoint</Application>
  <PresentationFormat>Widescreen</PresentationFormat>
  <Paragraphs>175</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Century Gothic</vt:lpstr>
      <vt:lpstr>Maven Pro</vt:lpstr>
      <vt:lpstr>Roboto</vt:lpstr>
      <vt:lpstr>SST W01 Roman</vt:lpstr>
      <vt:lpstr>Times New Roman</vt:lpstr>
      <vt:lpstr>Wingdings</vt:lpstr>
      <vt:lpstr>Wingdings 3</vt:lpstr>
      <vt:lpstr>Ion Boardroom</vt:lpstr>
      <vt:lpstr>GUVI CAPSTONE PROJECT</vt:lpstr>
      <vt:lpstr>PowerPoint Presentation</vt:lpstr>
      <vt:lpstr>SONY  TV</vt:lpstr>
      <vt:lpstr>SONY TV</vt:lpstr>
      <vt:lpstr>HEADPHONES</vt:lpstr>
      <vt:lpstr>Interchangeable lens Camera </vt:lpstr>
      <vt:lpstr>PowerPoint Presentation</vt:lpstr>
      <vt:lpstr>Wireless Speaker </vt:lpstr>
      <vt:lpstr>Determine the platform on which the website is developed</vt:lpstr>
      <vt:lpstr>Technology Stack  Sony.co.in</vt:lpstr>
      <vt:lpstr>PowerPoint Presentation</vt:lpstr>
      <vt:lpstr>Test the website's responsive design and mobile optimization.</vt:lpstr>
      <vt:lpstr>Pages we are going to Test</vt:lpstr>
      <vt:lpstr>Home Page </vt:lpstr>
      <vt:lpstr>PowerPoint Presentation</vt:lpstr>
      <vt:lpstr>PRODUCT PAGE</vt:lpstr>
      <vt:lpstr>PowerPoint Presentation</vt:lpstr>
      <vt:lpstr>SHOPPING CART</vt:lpstr>
      <vt:lpstr>Register Page</vt:lpstr>
      <vt:lpstr>Identify common website design mistakes to avoid, such as cluttered layouts and slow loading times(List at least 5 suggestions)</vt:lpstr>
      <vt:lpstr>1. Performance Issue</vt:lpstr>
      <vt:lpstr>2. Minimize main-thread work</vt:lpstr>
      <vt:lpstr>3. Properly size images</vt:lpstr>
      <vt:lpstr> 4. Avoid an excessive DOM(Document Object Model) size</vt:lpstr>
      <vt:lpstr>5. Ensure text remains visible during webfont load</vt:lpstr>
      <vt:lpstr>Provide a list of best practices for creating visually appealing and user-friendly websites designs</vt:lpstr>
      <vt:lpstr>PowerPoint Presentation</vt:lpstr>
      <vt:lpstr>PowerPoint Presentation</vt:lpstr>
      <vt:lpstr>Design a landing page for their product or service to generate leads.(Use Mockup or Figma or Any other tools to show the design)</vt:lpstr>
      <vt:lpstr>Tool Used</vt:lpstr>
      <vt:lpstr>  Landing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GUVI CAPSTONE PROJECT</dc:title>
  <dc:creator>Vignesh Balakrishnan</dc:creator>
  <cp:lastModifiedBy>Vignesh Balakrishnan</cp:lastModifiedBy>
  <cp:revision>2</cp:revision>
  <dcterms:created xsi:type="dcterms:W3CDTF">2024-04-07T10:17:55Z</dcterms:created>
  <dcterms:modified xsi:type="dcterms:W3CDTF">2024-04-08T07:19:35Z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